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urrent Flowchart" id="{13AF027F-13AE-4299-A1AB-1CE78AB969B7}">
          <p14:sldIdLst>
            <p14:sldId id="258"/>
          </p14:sldIdLst>
        </p14:section>
        <p14:section name="Hardwares Wiring" id="{190DEB9C-C528-4692-AD2A-F34D233BFBEA}">
          <p14:sldIdLst>
            <p14:sldId id="259"/>
            <p14:sldId id="257"/>
          </p14:sldIdLst>
        </p14:section>
        <p14:section name="Future (Not finished)" id="{C369C236-60AC-4EEE-952B-5BB0F8263128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uVending Hardware" initials="NH" lastIdx="1" clrIdx="0">
    <p:extLst>
      <p:ext uri="{19B8F6BF-5375-455C-9EA6-DF929625EA0E}">
        <p15:presenceInfo xmlns:p15="http://schemas.microsoft.com/office/powerpoint/2012/main" userId="NuVending Hardwa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660"/>
  </p:normalViewPr>
  <p:slideViewPr>
    <p:cSldViewPr snapToGrid="0">
      <p:cViewPr varScale="1">
        <p:scale>
          <a:sx n="89" d="100"/>
          <a:sy n="89" d="100"/>
        </p:scale>
        <p:origin x="6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15T12:34:26.697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5668-52E4-4F22-928A-984D548E2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0A0B3-F1AC-4E52-809C-53E7285C5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335E5-65DA-462D-83F2-C5A5C5AF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4D707-B77A-48A9-9E17-F4050FA5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5CE1D-9A48-4A16-B5E3-D50AE4BF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688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E5448-51C7-48F1-B952-A6CACC17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698EE-7A12-4C74-8DAB-3C37A4982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FBA49-8AAB-4D9F-8CE2-30989778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ACFB4-7CB2-4A33-A062-258746C6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1DE6F-B0D7-49AF-A0BE-EB751F6E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618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864242-7CEF-4755-95BB-0CBC5CD30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CB044-D473-474E-BAD4-150ECE183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5FE67-F4CC-453E-9E26-FD2D83A1C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84964-6311-444C-829F-5B34BAB1A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33F76-A572-4149-B664-D85FFC7E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839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304A-73B5-4564-A14B-B1E56FB3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806BF-D39F-4FF4-A1F0-7C5685D10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9C328-82C4-4DE4-A817-2C2019CA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0CD7C-67CA-49D3-A4E3-5B7C8531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843F-93CE-4143-A9AA-2FA86454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957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6E0D-E316-499B-BC85-872A7FB64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F8509-8B08-42D2-BACD-4CF494271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3718C-0EF3-4283-8A01-F81E31956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E93-A3A8-4D30-B892-2F2F329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BAB5-86B5-4B54-8411-02C79491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51967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3E0F-6F66-4154-86A3-A00367AF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988E6-B99C-4AA1-9F9D-8E6B723E1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C358-837C-4D53-BD76-CFBAAA67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8F72A-4D3B-4123-A563-82051EE3A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86E4A-5AC8-4F1A-8C54-966B9EDC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729E9-EE2A-4AC5-A2E8-E682CE5B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3268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13688-C551-4B9E-8414-D1B530675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D5F4B-A2EF-4706-9FA2-2D052255C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860D87-85D0-486F-A75D-170D3551C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F9C04-4E7B-40D7-BBAA-825091BE64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FF346-CF5C-42A9-8635-4CF1584AD7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7DB715-C333-4851-BEC4-08AC788E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13BD3-2E42-4F4C-8189-3D8F8CEF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75A33-2421-4A1C-99A1-0459D3B5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744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9630F-4AA5-4F0B-ABAF-29BD1F28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F16A9-1215-475E-AF17-F7A38AD4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D526E-D9F8-441B-898E-30132182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FE165-3CBD-4258-A708-31526548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13920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0C69D8-2C18-497E-B132-CDE265B6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C5F766-4D2A-46A6-BCB7-46393DEE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3E930-9DEB-48BC-8AE4-5D40E543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1416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731C-314A-4182-A21B-E4A81A57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12A60-CA43-40F8-BC14-106EEE008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5499D-D67E-4CDF-8CA8-1456F1EC6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443DB-BB43-4E6B-AC00-3FC328D0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36045-6DA3-4DB0-8D05-C8325E60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D26F1-EDEC-406F-8593-B438C924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76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A464-BE08-436A-A0F6-9DF25AA2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658B6-79F4-4F77-884F-ACAFF54A01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07357-AE11-4A4C-AD8D-DA3287DDF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398D6-9712-4039-BEF2-08E3B62C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F2DC5-69B1-4489-994D-3025DBEA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E8968-0B2E-4D7D-A663-90E404B8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1419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4DACD-6DB6-44B3-9BC2-BF825CB8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737AA-2A9A-4CBA-B0A7-1FD622A71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83B00-E714-4A7F-AFD9-CC21A0041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B4482-5EFA-46EA-A13E-5CCB423FEF80}" type="datetimeFigureOut">
              <a:rPr lang="en-MY" smtClean="0"/>
              <a:t>26/7/2022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A7FAF-C6D4-410D-AF78-F56D47520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0CAF2-154B-44B7-973C-5A6943982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923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roup 295">
            <a:extLst>
              <a:ext uri="{FF2B5EF4-FFF2-40B4-BE49-F238E27FC236}">
                <a16:creationId xmlns:a16="http://schemas.microsoft.com/office/drawing/2014/main" id="{92C34BA2-18EE-4C95-B71D-EBA968032F24}"/>
              </a:ext>
            </a:extLst>
          </p:cNvPr>
          <p:cNvGrpSpPr/>
          <p:nvPr/>
        </p:nvGrpSpPr>
        <p:grpSpPr>
          <a:xfrm>
            <a:off x="-39432" y="0"/>
            <a:ext cx="12231431" cy="6950602"/>
            <a:chOff x="-39432" y="0"/>
            <a:chExt cx="12231431" cy="695060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7AD479-674E-405F-873D-4F9EA5E7566C}"/>
                </a:ext>
              </a:extLst>
            </p:cNvPr>
            <p:cNvSpPr/>
            <p:nvPr/>
          </p:nvSpPr>
          <p:spPr>
            <a:xfrm>
              <a:off x="8186488" y="0"/>
              <a:ext cx="4005511" cy="6858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A156D53-911E-48D9-9640-528EA900D52D}"/>
                </a:ext>
              </a:extLst>
            </p:cNvPr>
            <p:cNvSpPr/>
            <p:nvPr/>
          </p:nvSpPr>
          <p:spPr>
            <a:xfrm>
              <a:off x="3987804" y="0"/>
              <a:ext cx="4206240" cy="6858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8" name="Flowchart: Data 7">
              <a:extLst>
                <a:ext uri="{FF2B5EF4-FFF2-40B4-BE49-F238E27FC236}">
                  <a16:creationId xmlns:a16="http://schemas.microsoft.com/office/drawing/2014/main" id="{72E58099-7144-4639-959D-4BC3E3CA7E7F}"/>
                </a:ext>
              </a:extLst>
            </p:cNvPr>
            <p:cNvSpPr/>
            <p:nvPr/>
          </p:nvSpPr>
          <p:spPr>
            <a:xfrm>
              <a:off x="4917128" y="1603122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input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03FDC2-D811-4B3C-8AB0-CF36E00CDB91}"/>
                </a:ext>
              </a:extLst>
            </p:cNvPr>
            <p:cNvSpPr/>
            <p:nvPr/>
          </p:nvSpPr>
          <p:spPr>
            <a:xfrm>
              <a:off x="5088356" y="446676"/>
              <a:ext cx="1925618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input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99F510EE-4107-4D1A-B118-9E1CCA97D416}"/>
                </a:ext>
              </a:extLst>
            </p:cNvPr>
            <p:cNvSpPr/>
            <p:nvPr/>
          </p:nvSpPr>
          <p:spPr>
            <a:xfrm>
              <a:off x="5024707" y="895808"/>
              <a:ext cx="2052915" cy="55939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input?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61EF4E2D-64BB-45E4-81A1-2441ECE041AC}"/>
                </a:ext>
              </a:extLst>
            </p:cNvPr>
            <p:cNvSpPr/>
            <p:nvPr/>
          </p:nvSpPr>
          <p:spPr>
            <a:xfrm>
              <a:off x="5547878" y="2052019"/>
              <a:ext cx="2036786" cy="50830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input == ‘A1’ –’10F’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2" name="Flowchart: Data 11">
              <a:extLst>
                <a:ext uri="{FF2B5EF4-FFF2-40B4-BE49-F238E27FC236}">
                  <a16:creationId xmlns:a16="http://schemas.microsoft.com/office/drawing/2014/main" id="{03158672-D130-4252-913A-69ADD89E2252}"/>
                </a:ext>
              </a:extLst>
            </p:cNvPr>
            <p:cNvSpPr/>
            <p:nvPr/>
          </p:nvSpPr>
          <p:spPr>
            <a:xfrm>
              <a:off x="5210441" y="3986363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6 bytes of Hex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CC8E879-F33A-4A37-A116-01529CC407FE}"/>
                </a:ext>
              </a:extLst>
            </p:cNvPr>
            <p:cNvSpPr/>
            <p:nvPr/>
          </p:nvSpPr>
          <p:spPr>
            <a:xfrm>
              <a:off x="0" y="0"/>
              <a:ext cx="3991089" cy="6858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7" name="Flowchart: Data 6">
              <a:extLst>
                <a:ext uri="{FF2B5EF4-FFF2-40B4-BE49-F238E27FC236}">
                  <a16:creationId xmlns:a16="http://schemas.microsoft.com/office/drawing/2014/main" id="{B476EED5-7654-4070-8264-FECD65C61388}"/>
                </a:ext>
              </a:extLst>
            </p:cNvPr>
            <p:cNvSpPr/>
            <p:nvPr/>
          </p:nvSpPr>
          <p:spPr>
            <a:xfrm>
              <a:off x="936363" y="806823"/>
              <a:ext cx="2097742" cy="537883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Send input (e.g.: ‘A1’ – ’10F’,</a:t>
              </a:r>
            </a:p>
            <a:p>
              <a:pPr algn="ctr"/>
              <a:r>
                <a:rPr lang="en-MY" sz="1200" dirty="0">
                  <a:solidFill>
                    <a:schemeClr val="tx1"/>
                  </a:solidFill>
                </a:rPr>
                <a:t>‘YO’)</a:t>
              </a:r>
            </a:p>
          </p:txBody>
        </p:sp>
        <p:sp>
          <p:nvSpPr>
            <p:cNvPr id="13" name="Flowchart: Data 12">
              <a:extLst>
                <a:ext uri="{FF2B5EF4-FFF2-40B4-BE49-F238E27FC236}">
                  <a16:creationId xmlns:a16="http://schemas.microsoft.com/office/drawing/2014/main" id="{5A71E3CD-A0E2-41CC-BA8D-CD03614BC804}"/>
                </a:ext>
              </a:extLst>
            </p:cNvPr>
            <p:cNvSpPr/>
            <p:nvPr/>
          </p:nvSpPr>
          <p:spPr>
            <a:xfrm>
              <a:off x="9667119" y="1496082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F523F73-6BD2-4B03-A726-33B2E6C331DE}"/>
                </a:ext>
              </a:extLst>
            </p:cNvPr>
            <p:cNvSpPr/>
            <p:nvPr/>
          </p:nvSpPr>
          <p:spPr>
            <a:xfrm>
              <a:off x="9838346" y="410886"/>
              <a:ext cx="1925618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1DB40D9E-A497-4AEB-8699-003F8DE2452D}"/>
                </a:ext>
              </a:extLst>
            </p:cNvPr>
            <p:cNvSpPr/>
            <p:nvPr/>
          </p:nvSpPr>
          <p:spPr>
            <a:xfrm>
              <a:off x="9769326" y="816450"/>
              <a:ext cx="2052915" cy="55939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Diamond 18">
              <a:extLst>
                <a:ext uri="{FF2B5EF4-FFF2-40B4-BE49-F238E27FC236}">
                  <a16:creationId xmlns:a16="http://schemas.microsoft.com/office/drawing/2014/main" id="{693359B4-F330-48DF-990C-C27AFD7FB1CB}"/>
                </a:ext>
              </a:extLst>
            </p:cNvPr>
            <p:cNvSpPr/>
            <p:nvPr/>
          </p:nvSpPr>
          <p:spPr>
            <a:xfrm>
              <a:off x="10257594" y="1906469"/>
              <a:ext cx="1925618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command == ‘A1’ –’10F’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0" name="Flowchart: Data 19">
              <a:extLst>
                <a:ext uri="{FF2B5EF4-FFF2-40B4-BE49-F238E27FC236}">
                  <a16:creationId xmlns:a16="http://schemas.microsoft.com/office/drawing/2014/main" id="{52A4C27F-44D6-48FA-A039-FDE07F3B0B2D}"/>
                </a:ext>
              </a:extLst>
            </p:cNvPr>
            <p:cNvSpPr/>
            <p:nvPr/>
          </p:nvSpPr>
          <p:spPr>
            <a:xfrm>
              <a:off x="9950857" y="3663014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Motor ‘A1’ –’10F’ turns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73B2A4-7F90-4A7C-AE9C-F77A45670AE5}"/>
                </a:ext>
              </a:extLst>
            </p:cNvPr>
            <p:cNvSpPr/>
            <p:nvPr/>
          </p:nvSpPr>
          <p:spPr>
            <a:xfrm>
              <a:off x="10750696" y="4247841"/>
              <a:ext cx="1214911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Check drop sensor status</a:t>
              </a:r>
              <a:endParaRPr lang="en-MY" sz="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5664ED8-02D7-447E-B4F1-936760C48342}"/>
                </a:ext>
              </a:extLst>
            </p:cNvPr>
            <p:cNvSpPr/>
            <p:nvPr/>
          </p:nvSpPr>
          <p:spPr>
            <a:xfrm>
              <a:off x="10598980" y="2584023"/>
              <a:ext cx="1240515" cy="29045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Check motor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6" name="Flowchart: Data 25">
              <a:extLst>
                <a:ext uri="{FF2B5EF4-FFF2-40B4-BE49-F238E27FC236}">
                  <a16:creationId xmlns:a16="http://schemas.microsoft.com/office/drawing/2014/main" id="{A9A86222-618E-4380-B43F-488114681337}"/>
                </a:ext>
              </a:extLst>
            </p:cNvPr>
            <p:cNvSpPr/>
            <p:nvPr/>
          </p:nvSpPr>
          <p:spPr>
            <a:xfrm>
              <a:off x="9782948" y="6229174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5 bytes of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3346398-25EC-45CB-B52C-0585BA67229C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6051165" y="737133"/>
              <a:ext cx="0" cy="1586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FFF2475-5B97-4B14-9C2E-605C2442E376}"/>
                </a:ext>
              </a:extLst>
            </p:cNvPr>
            <p:cNvCxnSpPr>
              <a:cxnSpLocks/>
              <a:stCxn id="10" idx="2"/>
              <a:endCxn id="8" idx="1"/>
            </p:cNvCxnSpPr>
            <p:nvPr/>
          </p:nvCxnSpPr>
          <p:spPr>
            <a:xfrm flipH="1">
              <a:off x="6051164" y="1455205"/>
              <a:ext cx="1" cy="1479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Diamond 32">
              <a:extLst>
                <a:ext uri="{FF2B5EF4-FFF2-40B4-BE49-F238E27FC236}">
                  <a16:creationId xmlns:a16="http://schemas.microsoft.com/office/drawing/2014/main" id="{4CAD5C3A-1285-44B5-B2E4-1F8021C52C96}"/>
                </a:ext>
              </a:extLst>
            </p:cNvPr>
            <p:cNvSpPr/>
            <p:nvPr/>
          </p:nvSpPr>
          <p:spPr>
            <a:xfrm>
              <a:off x="5549922" y="2711897"/>
              <a:ext cx="2036786" cy="50830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input == ‘YO’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916AC3D7-7B5D-4BC9-944D-6C8E3E51CA46}"/>
                </a:ext>
              </a:extLst>
            </p:cNvPr>
            <p:cNvCxnSpPr>
              <a:cxnSpLocks/>
              <a:stCxn id="12" idx="5"/>
              <a:endCxn id="14" idx="1"/>
            </p:cNvCxnSpPr>
            <p:nvPr/>
          </p:nvCxnSpPr>
          <p:spPr>
            <a:xfrm flipV="1">
              <a:off x="6736143" y="556115"/>
              <a:ext cx="3102203" cy="363195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DBE842D-4E18-40A4-B7C0-F614DE808FC0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>
              <a:off x="10795784" y="701343"/>
              <a:ext cx="5371" cy="1151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ACDE17E-2464-4EF0-8099-DF8F3A07F9BD}"/>
                </a:ext>
              </a:extLst>
            </p:cNvPr>
            <p:cNvCxnSpPr>
              <a:cxnSpLocks/>
              <a:stCxn id="15" idx="2"/>
              <a:endCxn id="13" idx="1"/>
            </p:cNvCxnSpPr>
            <p:nvPr/>
          </p:nvCxnSpPr>
          <p:spPr>
            <a:xfrm>
              <a:off x="10795784" y="1375847"/>
              <a:ext cx="5371" cy="1202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E77CC0E5-E203-48AF-8A07-CFEB3D14541D}"/>
                </a:ext>
              </a:extLst>
            </p:cNvPr>
            <p:cNvCxnSpPr>
              <a:cxnSpLocks/>
              <a:stCxn id="25" idx="2"/>
              <a:endCxn id="20" idx="1"/>
            </p:cNvCxnSpPr>
            <p:nvPr/>
          </p:nvCxnSpPr>
          <p:spPr>
            <a:xfrm flipH="1">
              <a:off x="10798469" y="3501037"/>
              <a:ext cx="1" cy="161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2E6D67E5-E4CA-4125-AC89-8F28AA4773F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 flipH="1">
              <a:off x="10794737" y="5287710"/>
              <a:ext cx="3732" cy="1769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or: Elbow 86">
              <a:extLst>
                <a:ext uri="{FF2B5EF4-FFF2-40B4-BE49-F238E27FC236}">
                  <a16:creationId xmlns:a16="http://schemas.microsoft.com/office/drawing/2014/main" id="{D1498FD1-E808-475C-BCC7-34361357BDB9}"/>
                </a:ext>
              </a:extLst>
            </p:cNvPr>
            <p:cNvCxnSpPr>
              <a:cxnSpLocks/>
              <a:stCxn id="25" idx="3"/>
              <a:endCxn id="26" idx="5"/>
            </p:cNvCxnSpPr>
            <p:nvPr/>
          </p:nvCxnSpPr>
          <p:spPr>
            <a:xfrm flipH="1">
              <a:off x="11308650" y="3308716"/>
              <a:ext cx="578806" cy="3122164"/>
            </a:xfrm>
            <a:prstGeom prst="bentConnector3">
              <a:avLst>
                <a:gd name="adj1" fmla="val -3949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F58A034F-6861-415D-9395-753C7552E19C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11816862" y="5036922"/>
              <a:ext cx="3075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63139713-7ACC-49D6-B26C-64F17461ABFC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11813130" y="5715496"/>
              <a:ext cx="279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2026590E-B00B-47AC-B0AE-B65EC06F13E3}"/>
                </a:ext>
              </a:extLst>
            </p:cNvPr>
            <p:cNvSpPr/>
            <p:nvPr/>
          </p:nvSpPr>
          <p:spPr>
            <a:xfrm>
              <a:off x="5131400" y="4551145"/>
              <a:ext cx="1925618" cy="19632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8" name="Diamond 107">
              <a:extLst>
                <a:ext uri="{FF2B5EF4-FFF2-40B4-BE49-F238E27FC236}">
                  <a16:creationId xmlns:a16="http://schemas.microsoft.com/office/drawing/2014/main" id="{40724922-8278-4ECB-83B4-D2546BB1241C}"/>
                </a:ext>
              </a:extLst>
            </p:cNvPr>
            <p:cNvSpPr/>
            <p:nvPr/>
          </p:nvSpPr>
          <p:spPr>
            <a:xfrm>
              <a:off x="5067750" y="4861209"/>
              <a:ext cx="2052915" cy="437154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return Hex?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Flowchart: Data 108">
              <a:extLst>
                <a:ext uri="{FF2B5EF4-FFF2-40B4-BE49-F238E27FC236}">
                  <a16:creationId xmlns:a16="http://schemas.microsoft.com/office/drawing/2014/main" id="{8990B641-EBE5-4300-A392-6F5BB6C4095A}"/>
                </a:ext>
              </a:extLst>
            </p:cNvPr>
            <p:cNvSpPr/>
            <p:nvPr/>
          </p:nvSpPr>
          <p:spPr>
            <a:xfrm>
              <a:off x="4960171" y="5403998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Flowchart: Data 111">
              <a:extLst>
                <a:ext uri="{FF2B5EF4-FFF2-40B4-BE49-F238E27FC236}">
                  <a16:creationId xmlns:a16="http://schemas.microsoft.com/office/drawing/2014/main" id="{438453A1-56D2-4519-80F4-8B7B5AB04D86}"/>
                </a:ext>
              </a:extLst>
            </p:cNvPr>
            <p:cNvSpPr/>
            <p:nvPr/>
          </p:nvSpPr>
          <p:spPr>
            <a:xfrm>
              <a:off x="4246921" y="5962192"/>
              <a:ext cx="1879035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string value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1C0ED31A-8C26-4C45-B896-4AB9AD1EB57F}"/>
                </a:ext>
              </a:extLst>
            </p:cNvPr>
            <p:cNvCxnSpPr>
              <a:cxnSpLocks/>
              <a:stCxn id="26" idx="2"/>
              <a:endCxn id="107" idx="3"/>
            </p:cNvCxnSpPr>
            <p:nvPr/>
          </p:nvCxnSpPr>
          <p:spPr>
            <a:xfrm rot="10800000">
              <a:off x="7057018" y="4649306"/>
              <a:ext cx="2895452" cy="178157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DE8418F0-D682-4AD3-82DE-969984CFCFC9}"/>
                </a:ext>
              </a:extLst>
            </p:cNvPr>
            <p:cNvCxnSpPr>
              <a:cxnSpLocks/>
              <a:stCxn id="107" idx="2"/>
              <a:endCxn id="108" idx="0"/>
            </p:cNvCxnSpPr>
            <p:nvPr/>
          </p:nvCxnSpPr>
          <p:spPr>
            <a:xfrm flipH="1">
              <a:off x="6094208" y="4747467"/>
              <a:ext cx="1" cy="11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8B611B95-36AC-4F83-81F7-A7BE85F6A12F}"/>
                </a:ext>
              </a:extLst>
            </p:cNvPr>
            <p:cNvCxnSpPr>
              <a:cxnSpLocks/>
              <a:stCxn id="108" idx="2"/>
              <a:endCxn id="109" idx="1"/>
            </p:cNvCxnSpPr>
            <p:nvPr/>
          </p:nvCxnSpPr>
          <p:spPr>
            <a:xfrm flipH="1">
              <a:off x="6094207" y="5298363"/>
              <a:ext cx="1" cy="105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9959852D-2209-4F9C-AAEB-F1567FB8A2A5}"/>
                </a:ext>
              </a:extLst>
            </p:cNvPr>
            <p:cNvSpPr/>
            <p:nvPr/>
          </p:nvSpPr>
          <p:spPr>
            <a:xfrm>
              <a:off x="1027182" y="2235722"/>
              <a:ext cx="1925618" cy="1576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Ready to receive string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4" name="Diamond 133">
              <a:extLst>
                <a:ext uri="{FF2B5EF4-FFF2-40B4-BE49-F238E27FC236}">
                  <a16:creationId xmlns:a16="http://schemas.microsoft.com/office/drawing/2014/main" id="{78CF78E7-12D8-4BCF-8D0E-EB492C7909B1}"/>
                </a:ext>
              </a:extLst>
            </p:cNvPr>
            <p:cNvSpPr/>
            <p:nvPr/>
          </p:nvSpPr>
          <p:spPr>
            <a:xfrm>
              <a:off x="960236" y="2603192"/>
              <a:ext cx="2052915" cy="437154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Receive string?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Flowchart: Data 134">
              <a:extLst>
                <a:ext uri="{FF2B5EF4-FFF2-40B4-BE49-F238E27FC236}">
                  <a16:creationId xmlns:a16="http://schemas.microsoft.com/office/drawing/2014/main" id="{0A03DC79-AA49-4D27-A34C-B136B3A4624B}"/>
                </a:ext>
              </a:extLst>
            </p:cNvPr>
            <p:cNvSpPr/>
            <p:nvPr/>
          </p:nvSpPr>
          <p:spPr>
            <a:xfrm>
              <a:off x="856513" y="3272933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Receive string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Flowchart: Data 138">
              <a:extLst>
                <a:ext uri="{FF2B5EF4-FFF2-40B4-BE49-F238E27FC236}">
                  <a16:creationId xmlns:a16="http://schemas.microsoft.com/office/drawing/2014/main" id="{B2F8E1AA-8095-4B0B-B919-EDB1DDB9DDCB}"/>
                </a:ext>
              </a:extLst>
            </p:cNvPr>
            <p:cNvSpPr/>
            <p:nvPr/>
          </p:nvSpPr>
          <p:spPr>
            <a:xfrm>
              <a:off x="855955" y="3831341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Send info to MQTT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D3317599-B343-4286-B4E8-CE82040901AE}"/>
                </a:ext>
              </a:extLst>
            </p:cNvPr>
            <p:cNvCxnSpPr>
              <a:cxnSpLocks/>
              <a:stCxn id="112" idx="2"/>
              <a:endCxn id="133" idx="3"/>
            </p:cNvCxnSpPr>
            <p:nvPr/>
          </p:nvCxnSpPr>
          <p:spPr>
            <a:xfrm rot="10800000">
              <a:off x="2952801" y="2314535"/>
              <a:ext cx="1482025" cy="378212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C983FA77-A1CF-4033-873B-86E5D6C03507}"/>
                </a:ext>
              </a:extLst>
            </p:cNvPr>
            <p:cNvCxnSpPr>
              <a:cxnSpLocks/>
              <a:stCxn id="133" idx="2"/>
              <a:endCxn id="134" idx="0"/>
            </p:cNvCxnSpPr>
            <p:nvPr/>
          </p:nvCxnSpPr>
          <p:spPr>
            <a:xfrm flipH="1">
              <a:off x="1986694" y="2393348"/>
              <a:ext cx="3297" cy="2098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F0E7974D-AEDD-4153-AA09-212C099C023D}"/>
                </a:ext>
              </a:extLst>
            </p:cNvPr>
            <p:cNvCxnSpPr>
              <a:cxnSpLocks/>
              <a:stCxn id="134" idx="2"/>
              <a:endCxn id="135" idx="1"/>
            </p:cNvCxnSpPr>
            <p:nvPr/>
          </p:nvCxnSpPr>
          <p:spPr>
            <a:xfrm>
              <a:off x="1986694" y="3040346"/>
              <a:ext cx="3855" cy="23258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3CD32C35-AA5C-41B6-9889-75F6B33AB030}"/>
                </a:ext>
              </a:extLst>
            </p:cNvPr>
            <p:cNvCxnSpPr>
              <a:cxnSpLocks/>
              <a:stCxn id="135" idx="4"/>
              <a:endCxn id="139" idx="1"/>
            </p:cNvCxnSpPr>
            <p:nvPr/>
          </p:nvCxnSpPr>
          <p:spPr>
            <a:xfrm flipH="1">
              <a:off x="1989991" y="3541875"/>
              <a:ext cx="558" cy="28946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or: Elbow 148">
              <a:extLst>
                <a:ext uri="{FF2B5EF4-FFF2-40B4-BE49-F238E27FC236}">
                  <a16:creationId xmlns:a16="http://schemas.microsoft.com/office/drawing/2014/main" id="{42621ECB-A419-4282-9ECA-B6663C2C80EC}"/>
                </a:ext>
              </a:extLst>
            </p:cNvPr>
            <p:cNvCxnSpPr>
              <a:cxnSpLocks/>
              <a:stCxn id="7" idx="5"/>
              <a:endCxn id="9" idx="1"/>
            </p:cNvCxnSpPr>
            <p:nvPr/>
          </p:nvCxnSpPr>
          <p:spPr>
            <a:xfrm flipV="1">
              <a:off x="2824331" y="591905"/>
              <a:ext cx="2264025" cy="483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179EE2EA-FBA6-48AA-AD54-4DD4274FE366}"/>
                </a:ext>
              </a:extLst>
            </p:cNvPr>
            <p:cNvSpPr/>
            <p:nvPr/>
          </p:nvSpPr>
          <p:spPr>
            <a:xfrm>
              <a:off x="1396217" y="129668"/>
              <a:ext cx="1206003" cy="46329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START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3C464C5D-5A9E-4B92-8905-FB607DAD52B3}"/>
                </a:ext>
              </a:extLst>
            </p:cNvPr>
            <p:cNvCxnSpPr>
              <a:cxnSpLocks/>
              <a:stCxn id="150" idx="4"/>
              <a:endCxn id="7" idx="1"/>
            </p:cNvCxnSpPr>
            <p:nvPr/>
          </p:nvCxnSpPr>
          <p:spPr>
            <a:xfrm flipH="1">
              <a:off x="1985234" y="592963"/>
              <a:ext cx="13985" cy="2138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4" name="Connector: Elbow 153">
              <a:extLst>
                <a:ext uri="{FF2B5EF4-FFF2-40B4-BE49-F238E27FC236}">
                  <a16:creationId xmlns:a16="http://schemas.microsoft.com/office/drawing/2014/main" id="{15FA0327-F293-485A-8E23-8FF65652BA22}"/>
                </a:ext>
              </a:extLst>
            </p:cNvPr>
            <p:cNvCxnSpPr>
              <a:cxnSpLocks/>
              <a:stCxn id="150" idx="2"/>
              <a:endCxn id="133" idx="1"/>
            </p:cNvCxnSpPr>
            <p:nvPr/>
          </p:nvCxnSpPr>
          <p:spPr>
            <a:xfrm rot="10800000" flipV="1">
              <a:off x="1027183" y="361315"/>
              <a:ext cx="369035" cy="1953219"/>
            </a:xfrm>
            <a:prstGeom prst="bentConnector3">
              <a:avLst>
                <a:gd name="adj1" fmla="val 161945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B911BE4-B707-4311-B1FA-4325195DD964}"/>
                </a:ext>
              </a:extLst>
            </p:cNvPr>
            <p:cNvSpPr/>
            <p:nvPr/>
          </p:nvSpPr>
          <p:spPr>
            <a:xfrm>
              <a:off x="5653643" y="21748"/>
              <a:ext cx="795044" cy="29045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START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C2A8DC8A-A7A9-4F08-9743-B5B129FD2911}"/>
                </a:ext>
              </a:extLst>
            </p:cNvPr>
            <p:cNvCxnSpPr>
              <a:cxnSpLocks/>
              <a:stCxn id="159" idx="4"/>
              <a:endCxn id="9" idx="0"/>
            </p:cNvCxnSpPr>
            <p:nvPr/>
          </p:nvCxnSpPr>
          <p:spPr>
            <a:xfrm>
              <a:off x="6051165" y="312205"/>
              <a:ext cx="0" cy="1344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7" name="Connector: Elbow 166">
              <a:extLst>
                <a:ext uri="{FF2B5EF4-FFF2-40B4-BE49-F238E27FC236}">
                  <a16:creationId xmlns:a16="http://schemas.microsoft.com/office/drawing/2014/main" id="{1DFA57A5-5532-4BF2-AF82-783E9DC8A0B6}"/>
                </a:ext>
              </a:extLst>
            </p:cNvPr>
            <p:cNvCxnSpPr>
              <a:cxnSpLocks/>
              <a:stCxn id="159" idx="2"/>
              <a:endCxn id="107" idx="1"/>
            </p:cNvCxnSpPr>
            <p:nvPr/>
          </p:nvCxnSpPr>
          <p:spPr>
            <a:xfrm rot="10800000" flipV="1">
              <a:off x="5131401" y="166976"/>
              <a:ext cx="522243" cy="4482329"/>
            </a:xfrm>
            <a:prstGeom prst="bentConnector3">
              <a:avLst>
                <a:gd name="adj1" fmla="val 143773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876712C-D261-473C-BC36-B0B4E66928C5}"/>
                </a:ext>
              </a:extLst>
            </p:cNvPr>
            <p:cNvSpPr/>
            <p:nvPr/>
          </p:nvSpPr>
          <p:spPr>
            <a:xfrm>
              <a:off x="10398261" y="70858"/>
              <a:ext cx="795044" cy="29045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START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95169678-2644-4F37-BDAC-090977FA4C18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>
              <a:off x="10795783" y="363794"/>
              <a:ext cx="0" cy="420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AB09D61B-8A51-48DD-9936-4F2DD306D70B}"/>
                </a:ext>
              </a:extLst>
            </p:cNvPr>
            <p:cNvSpPr txBox="1"/>
            <p:nvPr/>
          </p:nvSpPr>
          <p:spPr>
            <a:xfrm>
              <a:off x="6063659" y="1344391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46009CBE-ABD7-4385-B21D-6E09BFC8AABD}"/>
                </a:ext>
              </a:extLst>
            </p:cNvPr>
            <p:cNvSpPr txBox="1"/>
            <p:nvPr/>
          </p:nvSpPr>
          <p:spPr>
            <a:xfrm>
              <a:off x="6960379" y="89580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63EE29B5-A839-4F87-B4F4-2495D0BFCDB1}"/>
                </a:ext>
              </a:extLst>
            </p:cNvPr>
            <p:cNvSpPr txBox="1"/>
            <p:nvPr/>
          </p:nvSpPr>
          <p:spPr>
            <a:xfrm>
              <a:off x="5342260" y="206222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1A0F4BA7-5B53-408D-93DB-A15059195F7C}"/>
                </a:ext>
              </a:extLst>
            </p:cNvPr>
            <p:cNvSpPr txBox="1"/>
            <p:nvPr/>
          </p:nvSpPr>
          <p:spPr>
            <a:xfrm>
              <a:off x="6202828" y="5166768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46AB8475-CBD1-4E1F-BEF0-58AC7E92D210}"/>
                </a:ext>
              </a:extLst>
            </p:cNvPr>
            <p:cNvSpPr txBox="1"/>
            <p:nvPr/>
          </p:nvSpPr>
          <p:spPr>
            <a:xfrm>
              <a:off x="10875926" y="1258635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5EBC4E48-09D8-4D52-B890-EFB68FB31E6A}"/>
                </a:ext>
              </a:extLst>
            </p:cNvPr>
            <p:cNvSpPr txBox="1"/>
            <p:nvPr/>
          </p:nvSpPr>
          <p:spPr>
            <a:xfrm>
              <a:off x="10777350" y="343018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494CF671-F4B2-4641-8850-2A4938426C95}"/>
                </a:ext>
              </a:extLst>
            </p:cNvPr>
            <p:cNvSpPr txBox="1"/>
            <p:nvPr/>
          </p:nvSpPr>
          <p:spPr>
            <a:xfrm>
              <a:off x="10808119" y="523771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E630A967-B5BB-446E-BE20-473095E69F44}"/>
                </a:ext>
              </a:extLst>
            </p:cNvPr>
            <p:cNvSpPr txBox="1"/>
            <p:nvPr/>
          </p:nvSpPr>
          <p:spPr>
            <a:xfrm>
              <a:off x="10761214" y="5961048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D1898064-2DB9-4BF0-A9EE-B567FCCE6547}"/>
                </a:ext>
              </a:extLst>
            </p:cNvPr>
            <p:cNvSpPr txBox="1"/>
            <p:nvPr/>
          </p:nvSpPr>
          <p:spPr>
            <a:xfrm>
              <a:off x="2003897" y="296400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cxnSp>
          <p:nvCxnSpPr>
            <p:cNvPr id="186" name="Connector: Elbow 185">
              <a:extLst>
                <a:ext uri="{FF2B5EF4-FFF2-40B4-BE49-F238E27FC236}">
                  <a16:creationId xmlns:a16="http://schemas.microsoft.com/office/drawing/2014/main" id="{1769B1D0-0C2D-49B1-982E-3A3A4245271D}"/>
                </a:ext>
              </a:extLst>
            </p:cNvPr>
            <p:cNvCxnSpPr>
              <a:cxnSpLocks/>
              <a:stCxn id="10" idx="3"/>
              <a:endCxn id="9" idx="3"/>
            </p:cNvCxnSpPr>
            <p:nvPr/>
          </p:nvCxnSpPr>
          <p:spPr>
            <a:xfrm flipH="1" flipV="1">
              <a:off x="7013974" y="591905"/>
              <a:ext cx="63648" cy="583602"/>
            </a:xfrm>
            <a:prstGeom prst="bentConnector3">
              <a:avLst>
                <a:gd name="adj1" fmla="val -1090091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ctor: Elbow 189">
              <a:extLst>
                <a:ext uri="{FF2B5EF4-FFF2-40B4-BE49-F238E27FC236}">
                  <a16:creationId xmlns:a16="http://schemas.microsoft.com/office/drawing/2014/main" id="{187F93E0-7788-4EC0-B873-5407751A4C94}"/>
                </a:ext>
              </a:extLst>
            </p:cNvPr>
            <p:cNvCxnSpPr>
              <a:cxnSpLocks/>
              <a:stCxn id="108" idx="3"/>
            </p:cNvCxnSpPr>
            <p:nvPr/>
          </p:nvCxnSpPr>
          <p:spPr>
            <a:xfrm flipV="1">
              <a:off x="7120665" y="4668654"/>
              <a:ext cx="290788" cy="411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ctor: Elbow 191">
              <a:extLst>
                <a:ext uri="{FF2B5EF4-FFF2-40B4-BE49-F238E27FC236}">
                  <a16:creationId xmlns:a16="http://schemas.microsoft.com/office/drawing/2014/main" id="{866FCA05-6401-44F8-AE80-6427E3F4004D}"/>
                </a:ext>
              </a:extLst>
            </p:cNvPr>
            <p:cNvCxnSpPr>
              <a:cxnSpLocks/>
              <a:stCxn id="15" idx="3"/>
              <a:endCxn id="14" idx="3"/>
            </p:cNvCxnSpPr>
            <p:nvPr/>
          </p:nvCxnSpPr>
          <p:spPr>
            <a:xfrm flipH="1" flipV="1">
              <a:off x="11763964" y="556115"/>
              <a:ext cx="58277" cy="540034"/>
            </a:xfrm>
            <a:prstGeom prst="bentConnector3">
              <a:avLst>
                <a:gd name="adj1" fmla="val -39226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7D49B10B-FFCB-405E-B788-029E383688BC}"/>
                </a:ext>
              </a:extLst>
            </p:cNvPr>
            <p:cNvSpPr txBox="1"/>
            <p:nvPr/>
          </p:nvSpPr>
          <p:spPr>
            <a:xfrm>
              <a:off x="7063293" y="484069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060C56CF-3738-473E-B907-47D7456FF9F7}"/>
                </a:ext>
              </a:extLst>
            </p:cNvPr>
            <p:cNvSpPr txBox="1"/>
            <p:nvPr/>
          </p:nvSpPr>
          <p:spPr>
            <a:xfrm>
              <a:off x="11686487" y="833915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67FB641C-B1CC-44E4-919B-59E5B70F8176}"/>
                </a:ext>
              </a:extLst>
            </p:cNvPr>
            <p:cNvSpPr txBox="1"/>
            <p:nvPr/>
          </p:nvSpPr>
          <p:spPr>
            <a:xfrm>
              <a:off x="11755908" y="3038749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C3E65303-7EC9-4ECD-B467-B99C9E02AB6C}"/>
                </a:ext>
              </a:extLst>
            </p:cNvPr>
            <p:cNvSpPr txBox="1"/>
            <p:nvPr/>
          </p:nvSpPr>
          <p:spPr>
            <a:xfrm>
              <a:off x="11765094" y="476548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BD6F4332-57F1-4D07-99C9-E7F4F217F7E5}"/>
                </a:ext>
              </a:extLst>
            </p:cNvPr>
            <p:cNvSpPr txBox="1"/>
            <p:nvPr/>
          </p:nvSpPr>
          <p:spPr>
            <a:xfrm>
              <a:off x="11765271" y="542065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cxnSp>
          <p:nvCxnSpPr>
            <p:cNvPr id="204" name="Connector: Elbow 203">
              <a:extLst>
                <a:ext uri="{FF2B5EF4-FFF2-40B4-BE49-F238E27FC236}">
                  <a16:creationId xmlns:a16="http://schemas.microsoft.com/office/drawing/2014/main" id="{539A3C69-6A9F-4092-A60D-E1DCE657D75D}"/>
                </a:ext>
              </a:extLst>
            </p:cNvPr>
            <p:cNvCxnSpPr>
              <a:cxnSpLocks/>
              <a:stCxn id="134" idx="3"/>
            </p:cNvCxnSpPr>
            <p:nvPr/>
          </p:nvCxnSpPr>
          <p:spPr>
            <a:xfrm flipV="1">
              <a:off x="3013151" y="2299815"/>
              <a:ext cx="258944" cy="52195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88794E6-AFD7-4B7D-955A-A1FE61052F01}"/>
                </a:ext>
              </a:extLst>
            </p:cNvPr>
            <p:cNvSpPr txBox="1"/>
            <p:nvPr/>
          </p:nvSpPr>
          <p:spPr>
            <a:xfrm>
              <a:off x="2913445" y="2550779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D08E5659-B86D-4661-A221-6116AD7E74DF}"/>
                </a:ext>
              </a:extLst>
            </p:cNvPr>
            <p:cNvSpPr txBox="1"/>
            <p:nvPr/>
          </p:nvSpPr>
          <p:spPr>
            <a:xfrm>
              <a:off x="6599301" y="249453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5CDDEE82-AF5D-4948-949C-A156AAA7467E}"/>
                </a:ext>
              </a:extLst>
            </p:cNvPr>
            <p:cNvSpPr txBox="1"/>
            <p:nvPr/>
          </p:nvSpPr>
          <p:spPr>
            <a:xfrm>
              <a:off x="7427876" y="2709507"/>
              <a:ext cx="3698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28EF6B3D-5824-452D-B90A-954ED661B7A7}"/>
                </a:ext>
              </a:extLst>
            </p:cNvPr>
            <p:cNvSpPr txBox="1"/>
            <p:nvPr/>
          </p:nvSpPr>
          <p:spPr>
            <a:xfrm>
              <a:off x="-39432" y="6304270"/>
              <a:ext cx="10063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DTU</a:t>
              </a:r>
              <a:endParaRPr lang="en-MY" sz="36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5E524A44-2E43-4792-AB7B-563D80F449CB}"/>
                </a:ext>
              </a:extLst>
            </p:cNvPr>
            <p:cNvSpPr txBox="1"/>
            <p:nvPr/>
          </p:nvSpPr>
          <p:spPr>
            <a:xfrm>
              <a:off x="3977789" y="6304271"/>
              <a:ext cx="14911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STM32</a:t>
              </a:r>
              <a:endParaRPr lang="en-MY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D1D4250C-7FCB-42E2-9003-D000537BAD0F}"/>
                </a:ext>
              </a:extLst>
            </p:cNvPr>
            <p:cNvSpPr txBox="1"/>
            <p:nvPr/>
          </p:nvSpPr>
          <p:spPr>
            <a:xfrm>
              <a:off x="8235336" y="6471797"/>
              <a:ext cx="1612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STC BOARD</a:t>
              </a:r>
              <a:endParaRPr lang="en-MY" sz="24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155FCEBE-1FFE-444A-970C-61C94DA3DB2C}"/>
                </a:ext>
              </a:extLst>
            </p:cNvPr>
            <p:cNvSpPr/>
            <p:nvPr/>
          </p:nvSpPr>
          <p:spPr>
            <a:xfrm>
              <a:off x="5444084" y="3457972"/>
              <a:ext cx="1226295" cy="31497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Set command for drop sensor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23614D39-5186-4DD6-B579-4DE32296C226}"/>
                </a:ext>
              </a:extLst>
            </p:cNvPr>
            <p:cNvCxnSpPr>
              <a:cxnSpLocks/>
              <a:stCxn id="219" idx="2"/>
              <a:endCxn id="12" idx="1"/>
            </p:cNvCxnSpPr>
            <p:nvPr/>
          </p:nvCxnSpPr>
          <p:spPr>
            <a:xfrm>
              <a:off x="6057232" y="3772944"/>
              <a:ext cx="821" cy="21341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F8CD567A-125D-421D-85C6-CE1DFA2B4F1F}"/>
                </a:ext>
              </a:extLst>
            </p:cNvPr>
            <p:cNvSpPr txBox="1"/>
            <p:nvPr/>
          </p:nvSpPr>
          <p:spPr>
            <a:xfrm>
              <a:off x="6222387" y="311740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33" name="Diamond 232">
              <a:extLst>
                <a:ext uri="{FF2B5EF4-FFF2-40B4-BE49-F238E27FC236}">
                  <a16:creationId xmlns:a16="http://schemas.microsoft.com/office/drawing/2014/main" id="{E226B52B-3F30-4748-9DBE-9659E8D9FA5B}"/>
                </a:ext>
              </a:extLst>
            </p:cNvPr>
            <p:cNvSpPr/>
            <p:nvPr/>
          </p:nvSpPr>
          <p:spPr>
            <a:xfrm>
              <a:off x="8469892" y="1733639"/>
              <a:ext cx="1380489" cy="84675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If command == drop sensor status</a:t>
              </a:r>
              <a:endParaRPr lang="en-MY" sz="900" dirty="0">
                <a:solidFill>
                  <a:schemeClr val="tx1"/>
                </a:solidFill>
              </a:endParaRPr>
            </a:p>
          </p:txBody>
        </p:sp>
        <p:cxnSp>
          <p:nvCxnSpPr>
            <p:cNvPr id="237" name="Connector: Elbow 236">
              <a:extLst>
                <a:ext uri="{FF2B5EF4-FFF2-40B4-BE49-F238E27FC236}">
                  <a16:creationId xmlns:a16="http://schemas.microsoft.com/office/drawing/2014/main" id="{6D78F8D7-8EB5-4CC5-9CD7-2B40A17A1387}"/>
                </a:ext>
              </a:extLst>
            </p:cNvPr>
            <p:cNvCxnSpPr>
              <a:cxnSpLocks/>
              <a:stCxn id="19" idx="2"/>
              <a:endCxn id="24" idx="0"/>
            </p:cNvCxnSpPr>
            <p:nvPr/>
          </p:nvCxnSpPr>
          <p:spPr>
            <a:xfrm rot="5400000">
              <a:off x="11131832" y="2495452"/>
              <a:ext cx="175978" cy="1165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212B3405-F83B-4D8F-821E-17C49C67CA04}"/>
                </a:ext>
              </a:extLst>
            </p:cNvPr>
            <p:cNvSpPr txBox="1"/>
            <p:nvPr/>
          </p:nvSpPr>
          <p:spPr>
            <a:xfrm>
              <a:off x="11187873" y="232516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EFBC459E-1B06-4D36-AB61-A2DDA8A27B93}"/>
                </a:ext>
              </a:extLst>
            </p:cNvPr>
            <p:cNvSpPr txBox="1"/>
            <p:nvPr/>
          </p:nvSpPr>
          <p:spPr>
            <a:xfrm>
              <a:off x="9095412" y="4158381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8ABEBBA7-EFBD-40DE-AE6C-20CC69C28106}"/>
                </a:ext>
              </a:extLst>
            </p:cNvPr>
            <p:cNvSpPr txBox="1"/>
            <p:nvPr/>
          </p:nvSpPr>
          <p:spPr>
            <a:xfrm>
              <a:off x="8320348" y="186184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cxnSp>
          <p:nvCxnSpPr>
            <p:cNvPr id="297" name="Connector: Elbow 296">
              <a:extLst>
                <a:ext uri="{FF2B5EF4-FFF2-40B4-BE49-F238E27FC236}">
                  <a16:creationId xmlns:a16="http://schemas.microsoft.com/office/drawing/2014/main" id="{888598CE-B895-4EB4-9A4D-36F433A4C4B9}"/>
                </a:ext>
              </a:extLst>
            </p:cNvPr>
            <p:cNvCxnSpPr>
              <a:stCxn id="20" idx="4"/>
              <a:endCxn id="21" idx="0"/>
            </p:cNvCxnSpPr>
            <p:nvPr/>
          </p:nvCxnSpPr>
          <p:spPr>
            <a:xfrm rot="16200000" flipH="1">
              <a:off x="10987602" y="3877291"/>
              <a:ext cx="181416" cy="55968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Connector: Elbow 298">
              <a:extLst>
                <a:ext uri="{FF2B5EF4-FFF2-40B4-BE49-F238E27FC236}">
                  <a16:creationId xmlns:a16="http://schemas.microsoft.com/office/drawing/2014/main" id="{C888FE0C-F54C-4629-A027-84128F6B01B7}"/>
                </a:ext>
              </a:extLst>
            </p:cNvPr>
            <p:cNvCxnSpPr>
              <a:stCxn id="21" idx="2"/>
              <a:endCxn id="22" idx="0"/>
            </p:cNvCxnSpPr>
            <p:nvPr/>
          </p:nvCxnSpPr>
          <p:spPr>
            <a:xfrm rot="5400000">
              <a:off x="10954393" y="4382375"/>
              <a:ext cx="247836" cy="55968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Connector: Elbow 300">
              <a:extLst>
                <a:ext uri="{FF2B5EF4-FFF2-40B4-BE49-F238E27FC236}">
                  <a16:creationId xmlns:a16="http://schemas.microsoft.com/office/drawing/2014/main" id="{F7CFC5C3-7AF1-4D22-8E21-EA9ABD75A09F}"/>
                </a:ext>
              </a:extLst>
            </p:cNvPr>
            <p:cNvCxnSpPr>
              <a:stCxn id="233" idx="2"/>
              <a:endCxn id="291" idx="1"/>
            </p:cNvCxnSpPr>
            <p:nvPr/>
          </p:nvCxnSpPr>
          <p:spPr>
            <a:xfrm rot="16200000" flipH="1">
              <a:off x="8396122" y="3344405"/>
              <a:ext cx="1825527" cy="29749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Connector: Elbow 302">
              <a:extLst>
                <a:ext uri="{FF2B5EF4-FFF2-40B4-BE49-F238E27FC236}">
                  <a16:creationId xmlns:a16="http://schemas.microsoft.com/office/drawing/2014/main" id="{692208C5-5A33-4368-935D-E30EFE7FDDE4}"/>
                </a:ext>
              </a:extLst>
            </p:cNvPr>
            <p:cNvCxnSpPr>
              <a:stCxn id="24" idx="2"/>
              <a:endCxn id="25" idx="0"/>
            </p:cNvCxnSpPr>
            <p:nvPr/>
          </p:nvCxnSpPr>
          <p:spPr>
            <a:xfrm rot="5400000">
              <a:off x="10887897" y="2785053"/>
              <a:ext cx="241915" cy="42076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Diamond 24">
              <a:extLst>
                <a:ext uri="{FF2B5EF4-FFF2-40B4-BE49-F238E27FC236}">
                  <a16:creationId xmlns:a16="http://schemas.microsoft.com/office/drawing/2014/main" id="{8A161C4A-1940-483D-A5B5-B2F4546098F8}"/>
                </a:ext>
              </a:extLst>
            </p:cNvPr>
            <p:cNvSpPr/>
            <p:nvPr/>
          </p:nvSpPr>
          <p:spPr>
            <a:xfrm>
              <a:off x="9709484" y="3116395"/>
              <a:ext cx="2177972" cy="38464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Motor available?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95242C39-96E0-4688-A423-CA6E8A710F00}"/>
                </a:ext>
              </a:extLst>
            </p:cNvPr>
            <p:cNvSpPr/>
            <p:nvPr/>
          </p:nvSpPr>
          <p:spPr>
            <a:xfrm>
              <a:off x="9457634" y="4260689"/>
              <a:ext cx="1214911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Check drop sensor status</a:t>
              </a:r>
              <a:endParaRPr lang="en-MY" sz="800" dirty="0">
                <a:solidFill>
                  <a:schemeClr val="tx1"/>
                </a:solidFill>
              </a:endParaRPr>
            </a:p>
          </p:txBody>
        </p:sp>
        <p:sp>
          <p:nvSpPr>
            <p:cNvPr id="320" name="TextBox 319">
              <a:extLst>
                <a:ext uri="{FF2B5EF4-FFF2-40B4-BE49-F238E27FC236}">
                  <a16:creationId xmlns:a16="http://schemas.microsoft.com/office/drawing/2014/main" id="{CC5C8A2B-1A37-4368-814E-12E3A3D7BE69}"/>
                </a:ext>
              </a:extLst>
            </p:cNvPr>
            <p:cNvSpPr txBox="1"/>
            <p:nvPr/>
          </p:nvSpPr>
          <p:spPr>
            <a:xfrm>
              <a:off x="9885325" y="186785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4DC70919-0B08-4514-81BE-60E3A41A019D}"/>
                </a:ext>
              </a:extLst>
            </p:cNvPr>
            <p:cNvSpPr/>
            <p:nvPr/>
          </p:nvSpPr>
          <p:spPr>
            <a:xfrm>
              <a:off x="6443373" y="5931449"/>
              <a:ext cx="1198238" cy="61401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Process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23" name="Connector: Elbow 322">
              <a:extLst>
                <a:ext uri="{FF2B5EF4-FFF2-40B4-BE49-F238E27FC236}">
                  <a16:creationId xmlns:a16="http://schemas.microsoft.com/office/drawing/2014/main" id="{BBF21074-4E3D-4587-95E3-627B7D2E3890}"/>
                </a:ext>
              </a:extLst>
            </p:cNvPr>
            <p:cNvCxnSpPr>
              <a:stCxn id="109" idx="4"/>
              <a:endCxn id="321" idx="0"/>
            </p:cNvCxnSpPr>
            <p:nvPr/>
          </p:nvCxnSpPr>
          <p:spPr>
            <a:xfrm rot="16200000" flipH="1">
              <a:off x="6439095" y="5328051"/>
              <a:ext cx="258509" cy="94828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Connector: Elbow 324">
              <a:extLst>
                <a:ext uri="{FF2B5EF4-FFF2-40B4-BE49-F238E27FC236}">
                  <a16:creationId xmlns:a16="http://schemas.microsoft.com/office/drawing/2014/main" id="{CE452F22-6B22-444C-9834-95D40E64B1AD}"/>
                </a:ext>
              </a:extLst>
            </p:cNvPr>
            <p:cNvCxnSpPr>
              <a:endCxn id="112" idx="5"/>
            </p:cNvCxnSpPr>
            <p:nvPr/>
          </p:nvCxnSpPr>
          <p:spPr>
            <a:xfrm rot="10800000">
              <a:off x="5938054" y="6096664"/>
              <a:ext cx="486041" cy="16086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5970FAB-CFC1-42F0-B2FE-9231805299AF}"/>
                </a:ext>
              </a:extLst>
            </p:cNvPr>
            <p:cNvCxnSpPr>
              <a:stCxn id="19" idx="1"/>
              <a:endCxn id="233" idx="3"/>
            </p:cNvCxnSpPr>
            <p:nvPr/>
          </p:nvCxnSpPr>
          <p:spPr>
            <a:xfrm flipH="1" flipV="1">
              <a:off x="9850381" y="2157015"/>
              <a:ext cx="407213" cy="2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829DFFB8-B874-464D-AF28-B4DDF84AE61C}"/>
                </a:ext>
              </a:extLst>
            </p:cNvPr>
            <p:cNvCxnSpPr>
              <a:cxnSpLocks/>
              <a:stCxn id="233" idx="1"/>
            </p:cNvCxnSpPr>
            <p:nvPr/>
          </p:nvCxnSpPr>
          <p:spPr>
            <a:xfrm rot="10800000">
              <a:off x="8380644" y="545547"/>
              <a:ext cx="89248" cy="161146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Arrow Connector 226">
              <a:extLst>
                <a:ext uri="{FF2B5EF4-FFF2-40B4-BE49-F238E27FC236}">
                  <a16:creationId xmlns:a16="http://schemas.microsoft.com/office/drawing/2014/main" id="{84B6F2A3-CA94-4E0F-9909-A7DA6717DACB}"/>
                </a:ext>
              </a:extLst>
            </p:cNvPr>
            <p:cNvCxnSpPr>
              <a:stCxn id="23" idx="2"/>
              <a:endCxn id="26" idx="0"/>
            </p:cNvCxnSpPr>
            <p:nvPr/>
          </p:nvCxnSpPr>
          <p:spPr>
            <a:xfrm>
              <a:off x="10794737" y="5966284"/>
              <a:ext cx="5345" cy="2628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ctor: Elbow 229">
              <a:extLst>
                <a:ext uri="{FF2B5EF4-FFF2-40B4-BE49-F238E27FC236}">
                  <a16:creationId xmlns:a16="http://schemas.microsoft.com/office/drawing/2014/main" id="{C2BE9581-D213-4C53-B963-7E5090FDC4CD}"/>
                </a:ext>
              </a:extLst>
            </p:cNvPr>
            <p:cNvCxnSpPr>
              <a:cxnSpLocks/>
              <a:stCxn id="291" idx="2"/>
            </p:cNvCxnSpPr>
            <p:nvPr/>
          </p:nvCxnSpPr>
          <p:spPr>
            <a:xfrm rot="16200000" flipH="1">
              <a:off x="9657155" y="4959080"/>
              <a:ext cx="1545517" cy="729647"/>
            </a:xfrm>
            <a:prstGeom prst="bentConnector3">
              <a:avLst>
                <a:gd name="adj1" fmla="val 9972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ctor: Elbow 235">
              <a:extLst>
                <a:ext uri="{FF2B5EF4-FFF2-40B4-BE49-F238E27FC236}">
                  <a16:creationId xmlns:a16="http://schemas.microsoft.com/office/drawing/2014/main" id="{68973A6D-E3B3-499C-AC79-54FAA6B07309}"/>
                </a:ext>
              </a:extLst>
            </p:cNvPr>
            <p:cNvCxnSpPr>
              <a:stCxn id="13" idx="4"/>
              <a:endCxn id="19" idx="0"/>
            </p:cNvCxnSpPr>
            <p:nvPr/>
          </p:nvCxnSpPr>
          <p:spPr>
            <a:xfrm rot="16200000" flipH="1">
              <a:off x="10940057" y="1626122"/>
              <a:ext cx="141445" cy="419248"/>
            </a:xfrm>
            <a:prstGeom prst="bentConnector3">
              <a:avLst>
                <a:gd name="adj1" fmla="val 2718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DB159FBD-58C4-43B1-B6B3-72C3E32CDCF3}"/>
                </a:ext>
              </a:extLst>
            </p:cNvPr>
            <p:cNvSpPr/>
            <p:nvPr/>
          </p:nvSpPr>
          <p:spPr>
            <a:xfrm>
              <a:off x="9780076" y="4786134"/>
              <a:ext cx="2036786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Drop sensor available?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3" name="Diamond 22">
              <a:extLst>
                <a:ext uri="{FF2B5EF4-FFF2-40B4-BE49-F238E27FC236}">
                  <a16:creationId xmlns:a16="http://schemas.microsoft.com/office/drawing/2014/main" id="{76733E48-C2B2-48AC-80E1-EE177E1002AB}"/>
                </a:ext>
              </a:extLst>
            </p:cNvPr>
            <p:cNvSpPr/>
            <p:nvPr/>
          </p:nvSpPr>
          <p:spPr>
            <a:xfrm>
              <a:off x="9776344" y="5464708"/>
              <a:ext cx="2036786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Drop sensor detects item?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527E47C4-DAAE-47F8-9EDB-7F9452E13F7F}"/>
                </a:ext>
              </a:extLst>
            </p:cNvPr>
            <p:cNvCxnSpPr>
              <a:stCxn id="11" idx="2"/>
              <a:endCxn id="33" idx="0"/>
            </p:cNvCxnSpPr>
            <p:nvPr/>
          </p:nvCxnSpPr>
          <p:spPr>
            <a:xfrm>
              <a:off x="6566271" y="2560321"/>
              <a:ext cx="2044" cy="1515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51199E5B-F13B-464B-86F6-02B686B01A9B}"/>
                </a:ext>
              </a:extLst>
            </p:cNvPr>
            <p:cNvSpPr/>
            <p:nvPr/>
          </p:nvSpPr>
          <p:spPr>
            <a:xfrm>
              <a:off x="7028058" y="3425399"/>
              <a:ext cx="988845" cy="52203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Get Temperature, Door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95F1BA14-A5A1-4D9E-9536-B1C9D1FB0E94}"/>
                </a:ext>
              </a:extLst>
            </p:cNvPr>
            <p:cNvSpPr/>
            <p:nvPr/>
          </p:nvSpPr>
          <p:spPr>
            <a:xfrm>
              <a:off x="4588556" y="1978712"/>
              <a:ext cx="758568" cy="6527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Set command for motor dispensing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75" name="Connector: Elbow 274">
              <a:extLst>
                <a:ext uri="{FF2B5EF4-FFF2-40B4-BE49-F238E27FC236}">
                  <a16:creationId xmlns:a16="http://schemas.microsoft.com/office/drawing/2014/main" id="{3079232B-ACF2-4704-B29A-4015BA11619E}"/>
                </a:ext>
              </a:extLst>
            </p:cNvPr>
            <p:cNvCxnSpPr>
              <a:stCxn id="33" idx="2"/>
              <a:endCxn id="219" idx="0"/>
            </p:cNvCxnSpPr>
            <p:nvPr/>
          </p:nvCxnSpPr>
          <p:spPr>
            <a:xfrm rot="5400000">
              <a:off x="6193888" y="3083544"/>
              <a:ext cx="237773" cy="51108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ctor: Elbow 276">
              <a:extLst>
                <a:ext uri="{FF2B5EF4-FFF2-40B4-BE49-F238E27FC236}">
                  <a16:creationId xmlns:a16="http://schemas.microsoft.com/office/drawing/2014/main" id="{8274E8BA-C5C1-4BD8-9114-E1E80C0DA8FD}"/>
                </a:ext>
              </a:extLst>
            </p:cNvPr>
            <p:cNvCxnSpPr>
              <a:stCxn id="33" idx="2"/>
              <a:endCxn id="142" idx="0"/>
            </p:cNvCxnSpPr>
            <p:nvPr/>
          </p:nvCxnSpPr>
          <p:spPr>
            <a:xfrm rot="16200000" flipH="1">
              <a:off x="6942798" y="2845716"/>
              <a:ext cx="205200" cy="954166"/>
            </a:xfrm>
            <a:prstGeom prst="bentConnector3">
              <a:avLst>
                <a:gd name="adj1" fmla="val 3436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ctor: Elbow 283">
              <a:extLst>
                <a:ext uri="{FF2B5EF4-FFF2-40B4-BE49-F238E27FC236}">
                  <a16:creationId xmlns:a16="http://schemas.microsoft.com/office/drawing/2014/main" id="{237ABDD1-9134-4FAC-A536-B715FB9C6854}"/>
                </a:ext>
              </a:extLst>
            </p:cNvPr>
            <p:cNvCxnSpPr>
              <a:stCxn id="8" idx="4"/>
              <a:endCxn id="11" idx="0"/>
            </p:cNvCxnSpPr>
            <p:nvPr/>
          </p:nvCxnSpPr>
          <p:spPr>
            <a:xfrm rot="16200000" flipH="1">
              <a:off x="6218740" y="1704487"/>
              <a:ext cx="179955" cy="515107"/>
            </a:xfrm>
            <a:prstGeom prst="bentConnector3">
              <a:avLst>
                <a:gd name="adj1" fmla="val 35886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or: Elbow 38">
              <a:extLst>
                <a:ext uri="{FF2B5EF4-FFF2-40B4-BE49-F238E27FC236}">
                  <a16:creationId xmlns:a16="http://schemas.microsoft.com/office/drawing/2014/main" id="{0ED27719-1A9C-44B5-9647-3F89B366AFB9}"/>
                </a:ext>
              </a:extLst>
            </p:cNvPr>
            <p:cNvCxnSpPr>
              <a:stCxn id="33" idx="3"/>
            </p:cNvCxnSpPr>
            <p:nvPr/>
          </p:nvCxnSpPr>
          <p:spPr>
            <a:xfrm flipV="1">
              <a:off x="7586708" y="1172806"/>
              <a:ext cx="185692" cy="179324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D4160308-DF74-457F-A7C0-84E07C63DBAF}"/>
                </a:ext>
              </a:extLst>
            </p:cNvPr>
            <p:cNvCxnSpPr>
              <a:stCxn id="11" idx="1"/>
              <a:endCxn id="158" idx="3"/>
            </p:cNvCxnSpPr>
            <p:nvPr/>
          </p:nvCxnSpPr>
          <p:spPr>
            <a:xfrm flipH="1" flipV="1">
              <a:off x="5347124" y="2305072"/>
              <a:ext cx="200754" cy="10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9AEF8803-DC52-4326-9A3D-E1116FE1536B}"/>
                </a:ext>
              </a:extLst>
            </p:cNvPr>
            <p:cNvCxnSpPr>
              <a:stCxn id="158" idx="2"/>
              <a:endCxn id="12" idx="2"/>
            </p:cNvCxnSpPr>
            <p:nvPr/>
          </p:nvCxnSpPr>
          <p:spPr>
            <a:xfrm rot="16200000" flipH="1">
              <a:off x="4395583" y="3203688"/>
              <a:ext cx="1556637" cy="41212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F4DB397C-C6AB-4C1E-BBF7-BDA06787FC97}"/>
                </a:ext>
              </a:extLst>
            </p:cNvPr>
            <p:cNvGrpSpPr/>
            <p:nvPr/>
          </p:nvGrpSpPr>
          <p:grpSpPr>
            <a:xfrm>
              <a:off x="7457886" y="3947433"/>
              <a:ext cx="183724" cy="2291025"/>
              <a:chOff x="7457886" y="3947433"/>
              <a:chExt cx="183724" cy="2291025"/>
            </a:xfrm>
          </p:grpSpPr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8BA077B8-EA1B-4155-80B8-D2233EE34395}"/>
                  </a:ext>
                </a:extLst>
              </p:cNvPr>
              <p:cNvGrpSpPr/>
              <p:nvPr/>
            </p:nvGrpSpPr>
            <p:grpSpPr>
              <a:xfrm>
                <a:off x="7457886" y="4135952"/>
                <a:ext cx="139496" cy="632856"/>
                <a:chOff x="7457920" y="4097022"/>
                <a:chExt cx="139496" cy="632856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3E8B07E2-547A-4011-8F49-29E19A84E15C}"/>
                    </a:ext>
                  </a:extLst>
                </p:cNvPr>
                <p:cNvCxnSpPr/>
                <p:nvPr/>
              </p:nvCxnSpPr>
              <p:spPr>
                <a:xfrm>
                  <a:off x="7525514" y="4242450"/>
                  <a:ext cx="0" cy="3420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9" name="Arc 58">
                  <a:extLst>
                    <a:ext uri="{FF2B5EF4-FFF2-40B4-BE49-F238E27FC236}">
                      <a16:creationId xmlns:a16="http://schemas.microsoft.com/office/drawing/2014/main" id="{E156E435-9E2E-4FD8-9191-63BBC46A91A8}"/>
                    </a:ext>
                  </a:extLst>
                </p:cNvPr>
                <p:cNvSpPr/>
                <p:nvPr/>
              </p:nvSpPr>
              <p:spPr>
                <a:xfrm>
                  <a:off x="7457920" y="4097022"/>
                  <a:ext cx="136095" cy="145428"/>
                </a:xfrm>
                <a:prstGeom prst="arc">
                  <a:avLst>
                    <a:gd name="adj1" fmla="val 16200000"/>
                    <a:gd name="adj2" fmla="val 5432339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MY"/>
                </a:p>
              </p:txBody>
            </p:sp>
            <p:sp>
              <p:nvSpPr>
                <p:cNvPr id="203" name="Arc 202">
                  <a:extLst>
                    <a:ext uri="{FF2B5EF4-FFF2-40B4-BE49-F238E27FC236}">
                      <a16:creationId xmlns:a16="http://schemas.microsoft.com/office/drawing/2014/main" id="{E17C1366-F52D-46A7-930F-DD97D9278578}"/>
                    </a:ext>
                  </a:extLst>
                </p:cNvPr>
                <p:cNvSpPr/>
                <p:nvPr/>
              </p:nvSpPr>
              <p:spPr>
                <a:xfrm>
                  <a:off x="7461321" y="4584450"/>
                  <a:ext cx="136095" cy="145428"/>
                </a:xfrm>
                <a:prstGeom prst="arc">
                  <a:avLst>
                    <a:gd name="adj1" fmla="val 16200000"/>
                    <a:gd name="adj2" fmla="val 5432339"/>
                  </a:avLst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MY"/>
                </a:p>
              </p:txBody>
            </p:sp>
          </p:grpSp>
          <p:cxnSp>
            <p:nvCxnSpPr>
              <p:cNvPr id="290" name="Connector: Elbow 289">
                <a:extLst>
                  <a:ext uri="{FF2B5EF4-FFF2-40B4-BE49-F238E27FC236}">
                    <a16:creationId xmlns:a16="http://schemas.microsoft.com/office/drawing/2014/main" id="{856D29EF-F0E1-45D0-AEFA-7E7423A3FEE3}"/>
                  </a:ext>
                </a:extLst>
              </p:cNvPr>
              <p:cNvCxnSpPr>
                <a:stCxn id="203" idx="2"/>
                <a:endCxn id="321" idx="3"/>
              </p:cNvCxnSpPr>
              <p:nvPr/>
            </p:nvCxnSpPr>
            <p:spPr>
              <a:xfrm rot="10800000" flipH="1" flipV="1">
                <a:off x="7528649" y="4768804"/>
                <a:ext cx="112961" cy="1469654"/>
              </a:xfrm>
              <a:prstGeom prst="bentConnector5">
                <a:avLst>
                  <a:gd name="adj1" fmla="val 1377"/>
                  <a:gd name="adj2" fmla="val 39555"/>
                  <a:gd name="adj3" fmla="val 302371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24745A36-A0F9-4E17-AE48-925CD88B716F}"/>
                  </a:ext>
                </a:extLst>
              </p:cNvPr>
              <p:cNvCxnSpPr>
                <a:stCxn id="59" idx="0"/>
                <a:endCxn id="142" idx="2"/>
              </p:cNvCxnSpPr>
              <p:nvPr/>
            </p:nvCxnSpPr>
            <p:spPr>
              <a:xfrm flipH="1" flipV="1">
                <a:off x="7522481" y="3947433"/>
                <a:ext cx="3452" cy="18851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00" name="TextBox 299">
            <a:extLst>
              <a:ext uri="{FF2B5EF4-FFF2-40B4-BE49-F238E27FC236}">
                <a16:creationId xmlns:a16="http://schemas.microsoft.com/office/drawing/2014/main" id="{166FFF97-C220-440F-B217-4EC97B2E1061}"/>
              </a:ext>
            </a:extLst>
          </p:cNvPr>
          <p:cNvSpPr txBox="1"/>
          <p:nvPr/>
        </p:nvSpPr>
        <p:spPr>
          <a:xfrm>
            <a:off x="676405" y="4861209"/>
            <a:ext cx="2713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Note: ‘YO’ is sent from DTU to STM32 via serial after user inputs ‘HI’ via MQTT protocol.</a:t>
            </a:r>
            <a:endParaRPr lang="en-MY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22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DEA76223-B183-4FA6-92FB-A0EEAEBCE71D}"/>
              </a:ext>
            </a:extLst>
          </p:cNvPr>
          <p:cNvGrpSpPr/>
          <p:nvPr/>
        </p:nvGrpSpPr>
        <p:grpSpPr>
          <a:xfrm>
            <a:off x="595640" y="231948"/>
            <a:ext cx="9796473" cy="6394104"/>
            <a:chOff x="778520" y="103216"/>
            <a:chExt cx="9796473" cy="6394104"/>
          </a:xfrm>
        </p:grpSpPr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B4FCF871-1602-451B-9C59-4D33289A36EC}"/>
                </a:ext>
              </a:extLst>
            </p:cNvPr>
            <p:cNvGrpSpPr/>
            <p:nvPr/>
          </p:nvGrpSpPr>
          <p:grpSpPr>
            <a:xfrm>
              <a:off x="778520" y="103216"/>
              <a:ext cx="9796473" cy="6394104"/>
              <a:chOff x="778520" y="103216"/>
              <a:chExt cx="9796473" cy="6394104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A8E93843-831C-45AF-98BB-3B08ADF98C09}"/>
                  </a:ext>
                </a:extLst>
              </p:cNvPr>
              <p:cNvGrpSpPr/>
              <p:nvPr/>
            </p:nvGrpSpPr>
            <p:grpSpPr>
              <a:xfrm>
                <a:off x="778520" y="103216"/>
                <a:ext cx="9796473" cy="6394104"/>
                <a:chOff x="778520" y="19136"/>
                <a:chExt cx="9796473" cy="6394104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18749D8-791E-4F9D-964A-EE3A02DBD535}"/>
                    </a:ext>
                  </a:extLst>
                </p:cNvPr>
                <p:cNvGrpSpPr/>
                <p:nvPr/>
              </p:nvGrpSpPr>
              <p:grpSpPr>
                <a:xfrm>
                  <a:off x="778520" y="19136"/>
                  <a:ext cx="9796473" cy="6394104"/>
                  <a:chOff x="778520" y="19136"/>
                  <a:chExt cx="9796473" cy="6394104"/>
                </a:xfrm>
              </p:grpSpPr>
              <p:grpSp>
                <p:nvGrpSpPr>
                  <p:cNvPr id="145" name="Group 144">
                    <a:extLst>
                      <a:ext uri="{FF2B5EF4-FFF2-40B4-BE49-F238E27FC236}">
                        <a16:creationId xmlns:a16="http://schemas.microsoft.com/office/drawing/2014/main" id="{ED27B21F-8E15-4A8F-8445-A4762484852A}"/>
                      </a:ext>
                    </a:extLst>
                  </p:cNvPr>
                  <p:cNvGrpSpPr/>
                  <p:nvPr/>
                </p:nvGrpSpPr>
                <p:grpSpPr>
                  <a:xfrm>
                    <a:off x="778520" y="251551"/>
                    <a:ext cx="9796473" cy="6161689"/>
                    <a:chOff x="778520" y="-69724"/>
                    <a:chExt cx="9796473" cy="6161689"/>
                  </a:xfrm>
                </p:grpSpPr>
                <p:pic>
                  <p:nvPicPr>
                    <p:cNvPr id="47" name="Picture 46">
                      <a:extLst>
                        <a:ext uri="{FF2B5EF4-FFF2-40B4-BE49-F238E27FC236}">
                          <a16:creationId xmlns:a16="http://schemas.microsoft.com/office/drawing/2014/main" id="{B18AE0CC-2A3C-4CDA-B7E4-2C2BF89C80F3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>
                      <a:extLst>
                        <a:ext uri="{BEBA8EAE-BF5A-486C-A8C5-ECC9F3942E4B}">
                          <a14:imgProps xmlns:a14="http://schemas.microsoft.com/office/drawing/2010/main">
                            <a14:imgLayer r:embed="rId3">
                              <a14:imgEffect>
                                <a14:backgroundRemoval t="0" b="97449" l="616" r="99179">
                                  <a14:foregroundMark x1="2875" y1="38776" x2="7187" y2="58163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204747" y="4412505"/>
                      <a:ext cx="3237153" cy="130283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9" name="Picture 48">
                      <a:extLst>
                        <a:ext uri="{FF2B5EF4-FFF2-40B4-BE49-F238E27FC236}">
                          <a16:creationId xmlns:a16="http://schemas.microsoft.com/office/drawing/2014/main" id="{5DC721C8-A9A1-494C-B5DD-94EC0C61BC5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>
                      <a:extLst>
                        <a:ext uri="{BEBA8EAE-BF5A-486C-A8C5-ECC9F3942E4B}">
                          <a14:imgProps xmlns:a14="http://schemas.microsoft.com/office/drawing/2010/main">
                            <a14:imgLayer r:embed="rId5">
                              <a14:imgEffect>
                                <a14:backgroundRemoval t="1460" b="97324" l="0" r="99688">
                                  <a14:foregroundMark x1="61778" y1="74939" x2="49142" y2="90754"/>
                                  <a14:foregroundMark x1="47738" y1="93187" x2="49142" y2="94161"/>
                                  <a14:foregroundMark x1="47270" y1="91971" x2="50234" y2="87591"/>
                                  <a14:foregroundMark x1="46646" y1="92701" x2="46178" y2="91727"/>
                                  <a14:foregroundMark x1="56006" y1="84672" x2="61466" y2="77372"/>
                                  <a14:foregroundMark x1="52730" y1="90268" x2="50702" y2="92701"/>
                                  <a14:foregroundMark x1="37285" y1="16302" x2="31513" y2="14599"/>
                                  <a14:foregroundMark x1="30265" y1="11922" x2="34633" y2="18248"/>
                                  <a14:foregroundMark x1="33697" y1="18248" x2="28549" y2="20681"/>
                                  <a14:foregroundMark x1="33229" y1="16302" x2="27457" y2="14355"/>
                                  <a14:foregroundMark x1="33697" y1="15328" x2="30265" y2="11192"/>
                                  <a14:foregroundMark x1="36193" y1="17032" x2="34165" y2="12652"/>
                                  <a14:foregroundMark x1="37285" y1="17518" x2="36349" y2="10462"/>
                                  <a14:foregroundMark x1="38222" y1="19465" x2="37285" y2="10219"/>
                                  <a14:foregroundMark x1="38846" y1="24088" x2="41342" y2="8029"/>
                                  <a14:foregroundMark x1="37285" y1="22384" x2="31201" y2="15085"/>
                                  <a14:foregroundMark x1="33073" y1="22628" x2="26989" y2="15085"/>
                                  <a14:foregroundMark x1="32761" y1="24331" x2="26365" y2="17518"/>
                                  <a14:foregroundMark x1="25585" y1="7299" x2="14509" y2="9002"/>
                                  <a14:foregroundMark x1="26053" y1="15085" x2="12480" y2="17762"/>
                                  <a14:foregroundMark x1="24025" y1="23114" x2="15757" y2="24818"/>
                                  <a14:foregroundMark x1="25429" y1="25547" x2="15601" y2="25547"/>
                                  <a14:foregroundMark x1="16537" y1="25791" x2="2652" y2="25791"/>
                                  <a14:foregroundMark x1="8892" y1="17518" x2="624" y2="15085"/>
                                  <a14:foregroundMark x1="7800" y1="9732" x2="1872" y2="4136"/>
                                  <a14:foregroundMark x1="16537" y1="28954" x2="3900" y2="24818"/>
                                  <a14:foregroundMark x1="14041" y1="31144" x2="780" y2="26277"/>
                                  <a14:foregroundMark x1="7332" y1="31387" x2="4368" y2="31387"/>
                                  <a14:foregroundMark x1="5148" y1="28710" x2="624" y2="24331"/>
                                  <a14:foregroundMark x1="2340" y1="29684" x2="3744" y2="19951"/>
                                  <a14:foregroundMark x1="1560" y1="23114" x2="1716" y2="35523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606866" y="2921728"/>
                      <a:ext cx="2429570" cy="1557805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53" name="Group 52">
                      <a:extLst>
                        <a:ext uri="{FF2B5EF4-FFF2-40B4-BE49-F238E27FC236}">
                          <a16:creationId xmlns:a16="http://schemas.microsoft.com/office/drawing/2014/main" id="{4B2594BD-85B4-40B2-8249-A7D8992B77E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20" y="5063924"/>
                      <a:ext cx="746822" cy="465517"/>
                      <a:chOff x="669337" y="5249826"/>
                      <a:chExt cx="746822" cy="465517"/>
                    </a:xfrm>
                  </p:grpSpPr>
                  <p:pic>
                    <p:nvPicPr>
                      <p:cNvPr id="51" name="Picture 50">
                        <a:extLst>
                          <a:ext uri="{FF2B5EF4-FFF2-40B4-BE49-F238E27FC236}">
                            <a16:creationId xmlns:a16="http://schemas.microsoft.com/office/drawing/2014/main" id="{4C67EDF6-9349-4586-AF85-9078F173D58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6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7">
                                <a14:imgEffect>
                                  <a14:backgroundRemoval t="2885" b="88462" l="5340" r="98544"/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669337" y="5338307"/>
                        <a:ext cx="746822" cy="377036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52" name="TextBox 51">
                        <a:extLst>
                          <a:ext uri="{FF2B5EF4-FFF2-40B4-BE49-F238E27FC236}">
                            <a16:creationId xmlns:a16="http://schemas.microsoft.com/office/drawing/2014/main" id="{2CF088F1-B7DF-4FB2-B510-96E5A8BA43B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56145" y="5249826"/>
                        <a:ext cx="573206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1200" dirty="0"/>
                          <a:t>4.7k</a:t>
                        </a:r>
                        <a:r>
                          <a:rPr lang="el-GR" sz="1200" i="0" dirty="0">
                            <a:solidFill>
                              <a:srgbClr val="202124"/>
                            </a:solidFill>
                            <a:effectLst/>
                          </a:rPr>
                          <a:t>Ω</a:t>
                        </a:r>
                        <a:endParaRPr lang="en-MY" sz="1200" dirty="0"/>
                      </a:p>
                    </p:txBody>
                  </p:sp>
                </p:grpSp>
                <p:sp>
                  <p:nvSpPr>
                    <p:cNvPr id="61" name="Freeform: Shape 60">
                      <a:extLst>
                        <a:ext uri="{FF2B5EF4-FFF2-40B4-BE49-F238E27FC236}">
                          <a16:creationId xmlns:a16="http://schemas.microsoft.com/office/drawing/2014/main" id="{4A3B093E-F5F9-47B0-89B1-8021B5D9C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3394" y="4655713"/>
                      <a:ext cx="3036315" cy="1361706"/>
                    </a:xfrm>
                    <a:custGeom>
                      <a:avLst/>
                      <a:gdLst>
                        <a:gd name="connsiteX0" fmla="*/ 352144 w 3036315"/>
                        <a:gd name="connsiteY0" fmla="*/ 283335 h 1361706"/>
                        <a:gd name="connsiteX1" fmla="*/ 352144 w 3036315"/>
                        <a:gd name="connsiteY1" fmla="*/ 425002 h 1361706"/>
                        <a:gd name="connsiteX2" fmla="*/ 191158 w 3036315"/>
                        <a:gd name="connsiteY2" fmla="*/ 437881 h 1361706"/>
                        <a:gd name="connsiteX3" fmla="*/ 49491 w 3036315"/>
                        <a:gd name="connsiteY3" fmla="*/ 444321 h 1361706"/>
                        <a:gd name="connsiteX4" fmla="*/ 10854 w 3036315"/>
                        <a:gd name="connsiteY4" fmla="*/ 714777 h 1361706"/>
                        <a:gd name="connsiteX5" fmla="*/ 17293 w 3036315"/>
                        <a:gd name="connsiteY5" fmla="*/ 998112 h 1361706"/>
                        <a:gd name="connsiteX6" fmla="*/ 197598 w 3036315"/>
                        <a:gd name="connsiteY6" fmla="*/ 1204174 h 1361706"/>
                        <a:gd name="connsiteX7" fmla="*/ 538888 w 3036315"/>
                        <a:gd name="connsiteY7" fmla="*/ 1242811 h 1361706"/>
                        <a:gd name="connsiteX8" fmla="*/ 2837767 w 3036315"/>
                        <a:gd name="connsiteY8" fmla="*/ 1275008 h 1361706"/>
                        <a:gd name="connsiteX9" fmla="*/ 2915040 w 3036315"/>
                        <a:gd name="connsiteY9" fmla="*/ 0 h 1361706"/>
                        <a:gd name="connsiteX10" fmla="*/ 2915040 w 3036315"/>
                        <a:gd name="connsiteY10" fmla="*/ 0 h 13617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3036315" h="1361706">
                          <a:moveTo>
                            <a:pt x="352144" y="283335"/>
                          </a:moveTo>
                          <a:cubicBezTo>
                            <a:pt x="365559" y="341289"/>
                            <a:pt x="378975" y="399244"/>
                            <a:pt x="352144" y="425002"/>
                          </a:cubicBezTo>
                          <a:cubicBezTo>
                            <a:pt x="325313" y="450760"/>
                            <a:pt x="241600" y="434661"/>
                            <a:pt x="191158" y="437881"/>
                          </a:cubicBezTo>
                          <a:cubicBezTo>
                            <a:pt x="140716" y="441101"/>
                            <a:pt x="79542" y="398172"/>
                            <a:pt x="49491" y="444321"/>
                          </a:cubicBezTo>
                          <a:cubicBezTo>
                            <a:pt x="19440" y="490470"/>
                            <a:pt x="16220" y="622479"/>
                            <a:pt x="10854" y="714777"/>
                          </a:cubicBezTo>
                          <a:cubicBezTo>
                            <a:pt x="5488" y="807076"/>
                            <a:pt x="-13831" y="916546"/>
                            <a:pt x="17293" y="998112"/>
                          </a:cubicBezTo>
                          <a:cubicBezTo>
                            <a:pt x="48417" y="1079678"/>
                            <a:pt x="110665" y="1163391"/>
                            <a:pt x="197598" y="1204174"/>
                          </a:cubicBezTo>
                          <a:cubicBezTo>
                            <a:pt x="284531" y="1244957"/>
                            <a:pt x="98860" y="1231005"/>
                            <a:pt x="538888" y="1242811"/>
                          </a:cubicBezTo>
                          <a:cubicBezTo>
                            <a:pt x="978916" y="1254617"/>
                            <a:pt x="2441742" y="1482143"/>
                            <a:pt x="2837767" y="1275008"/>
                          </a:cubicBezTo>
                          <a:cubicBezTo>
                            <a:pt x="3233792" y="1067873"/>
                            <a:pt x="2915040" y="0"/>
                            <a:pt x="2915040" y="0"/>
                          </a:cubicBezTo>
                          <a:lnTo>
                            <a:pt x="2915040" y="0"/>
                          </a:lnTo>
                        </a:path>
                      </a:pathLst>
                    </a:custGeom>
                    <a:ln w="28575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64" name="Freeform: Shape 63">
                      <a:extLst>
                        <a:ext uri="{FF2B5EF4-FFF2-40B4-BE49-F238E27FC236}">
                          <a16:creationId xmlns:a16="http://schemas.microsoft.com/office/drawing/2014/main" id="{49937A5A-DDE2-4E99-B922-EAE8E2EE8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4930" y="4655713"/>
                      <a:ext cx="3252928" cy="1204683"/>
                    </a:xfrm>
                    <a:custGeom>
                      <a:avLst/>
                      <a:gdLst>
                        <a:gd name="connsiteX0" fmla="*/ 5836 w 3252928"/>
                        <a:gd name="connsiteY0" fmla="*/ 289774 h 1204683"/>
                        <a:gd name="connsiteX1" fmla="*/ 12276 w 3252928"/>
                        <a:gd name="connsiteY1" fmla="*/ 412124 h 1204683"/>
                        <a:gd name="connsiteX2" fmla="*/ 115307 w 3252928"/>
                        <a:gd name="connsiteY2" fmla="*/ 431442 h 1204683"/>
                        <a:gd name="connsiteX3" fmla="*/ 153943 w 3252928"/>
                        <a:gd name="connsiteY3" fmla="*/ 450760 h 1204683"/>
                        <a:gd name="connsiteX4" fmla="*/ 166822 w 3252928"/>
                        <a:gd name="connsiteY4" fmla="*/ 708338 h 1204683"/>
                        <a:gd name="connsiteX5" fmla="*/ 179701 w 3252928"/>
                        <a:gd name="connsiteY5" fmla="*/ 998112 h 1204683"/>
                        <a:gd name="connsiteX6" fmla="*/ 520991 w 3252928"/>
                        <a:gd name="connsiteY6" fmla="*/ 1159098 h 1204683"/>
                        <a:gd name="connsiteX7" fmla="*/ 926676 w 3252928"/>
                        <a:gd name="connsiteY7" fmla="*/ 1171977 h 1204683"/>
                        <a:gd name="connsiteX8" fmla="*/ 1454709 w 3252928"/>
                        <a:gd name="connsiteY8" fmla="*/ 1204174 h 1204683"/>
                        <a:gd name="connsiteX9" fmla="*/ 1834636 w 3252928"/>
                        <a:gd name="connsiteY9" fmla="*/ 1184856 h 1204683"/>
                        <a:gd name="connsiteX10" fmla="*/ 2246760 w 3252928"/>
                        <a:gd name="connsiteY10" fmla="*/ 1101143 h 1204683"/>
                        <a:gd name="connsiteX11" fmla="*/ 2381988 w 3252928"/>
                        <a:gd name="connsiteY11" fmla="*/ 978794 h 1204683"/>
                        <a:gd name="connsiteX12" fmla="*/ 2491459 w 3252928"/>
                        <a:gd name="connsiteY12" fmla="*/ 766293 h 1204683"/>
                        <a:gd name="connsiteX13" fmla="*/ 2530095 w 3252928"/>
                        <a:gd name="connsiteY13" fmla="*/ 585988 h 1204683"/>
                        <a:gd name="connsiteX14" fmla="*/ 2588050 w 3252928"/>
                        <a:gd name="connsiteY14" fmla="*/ 379926 h 1204683"/>
                        <a:gd name="connsiteX15" fmla="*/ 2678202 w 3252928"/>
                        <a:gd name="connsiteY15" fmla="*/ 289774 h 1204683"/>
                        <a:gd name="connsiteX16" fmla="*/ 2884264 w 3252928"/>
                        <a:gd name="connsiteY16" fmla="*/ 251138 h 1204683"/>
                        <a:gd name="connsiteX17" fmla="*/ 3045250 w 3252928"/>
                        <a:gd name="connsiteY17" fmla="*/ 212501 h 1204683"/>
                        <a:gd name="connsiteX18" fmla="*/ 3161160 w 3252928"/>
                        <a:gd name="connsiteY18" fmla="*/ 180304 h 1204683"/>
                        <a:gd name="connsiteX19" fmla="*/ 3244873 w 3252928"/>
                        <a:gd name="connsiteY19" fmla="*/ 115910 h 1204683"/>
                        <a:gd name="connsiteX20" fmla="*/ 3244873 w 3252928"/>
                        <a:gd name="connsiteY20" fmla="*/ 0 h 12046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</a:cxnLst>
                      <a:rect l="l" t="t" r="r" b="b"/>
                      <a:pathLst>
                        <a:path w="3252928" h="1204683">
                          <a:moveTo>
                            <a:pt x="5836" y="289774"/>
                          </a:moveTo>
                          <a:cubicBezTo>
                            <a:pt x="-67" y="339143"/>
                            <a:pt x="-5969" y="388513"/>
                            <a:pt x="12276" y="412124"/>
                          </a:cubicBezTo>
                          <a:cubicBezTo>
                            <a:pt x="30521" y="435735"/>
                            <a:pt x="91696" y="425003"/>
                            <a:pt x="115307" y="431442"/>
                          </a:cubicBezTo>
                          <a:cubicBezTo>
                            <a:pt x="138918" y="437881"/>
                            <a:pt x="145357" y="404611"/>
                            <a:pt x="153943" y="450760"/>
                          </a:cubicBezTo>
                          <a:cubicBezTo>
                            <a:pt x="162529" y="496909"/>
                            <a:pt x="162529" y="617113"/>
                            <a:pt x="166822" y="708338"/>
                          </a:cubicBezTo>
                          <a:cubicBezTo>
                            <a:pt x="171115" y="799563"/>
                            <a:pt x="120673" y="922985"/>
                            <a:pt x="179701" y="998112"/>
                          </a:cubicBezTo>
                          <a:cubicBezTo>
                            <a:pt x="238729" y="1073239"/>
                            <a:pt x="396495" y="1130121"/>
                            <a:pt x="520991" y="1159098"/>
                          </a:cubicBezTo>
                          <a:cubicBezTo>
                            <a:pt x="645487" y="1188076"/>
                            <a:pt x="771056" y="1164464"/>
                            <a:pt x="926676" y="1171977"/>
                          </a:cubicBezTo>
                          <a:cubicBezTo>
                            <a:pt x="1082296" y="1179490"/>
                            <a:pt x="1303382" y="1202028"/>
                            <a:pt x="1454709" y="1204174"/>
                          </a:cubicBezTo>
                          <a:cubicBezTo>
                            <a:pt x="1606036" y="1206320"/>
                            <a:pt x="1702628" y="1202028"/>
                            <a:pt x="1834636" y="1184856"/>
                          </a:cubicBezTo>
                          <a:cubicBezTo>
                            <a:pt x="1966644" y="1167684"/>
                            <a:pt x="2155535" y="1135487"/>
                            <a:pt x="2246760" y="1101143"/>
                          </a:cubicBezTo>
                          <a:cubicBezTo>
                            <a:pt x="2337985" y="1066799"/>
                            <a:pt x="2341205" y="1034602"/>
                            <a:pt x="2381988" y="978794"/>
                          </a:cubicBezTo>
                          <a:cubicBezTo>
                            <a:pt x="2422771" y="922986"/>
                            <a:pt x="2466775" y="831761"/>
                            <a:pt x="2491459" y="766293"/>
                          </a:cubicBezTo>
                          <a:cubicBezTo>
                            <a:pt x="2516143" y="700825"/>
                            <a:pt x="2513996" y="650383"/>
                            <a:pt x="2530095" y="585988"/>
                          </a:cubicBezTo>
                          <a:cubicBezTo>
                            <a:pt x="2546194" y="521593"/>
                            <a:pt x="2563366" y="429295"/>
                            <a:pt x="2588050" y="379926"/>
                          </a:cubicBezTo>
                          <a:cubicBezTo>
                            <a:pt x="2612734" y="330557"/>
                            <a:pt x="2628833" y="311239"/>
                            <a:pt x="2678202" y="289774"/>
                          </a:cubicBezTo>
                          <a:cubicBezTo>
                            <a:pt x="2727571" y="268309"/>
                            <a:pt x="2823089" y="264017"/>
                            <a:pt x="2884264" y="251138"/>
                          </a:cubicBezTo>
                          <a:cubicBezTo>
                            <a:pt x="2945439" y="238259"/>
                            <a:pt x="2999101" y="224307"/>
                            <a:pt x="3045250" y="212501"/>
                          </a:cubicBezTo>
                          <a:cubicBezTo>
                            <a:pt x="3091399" y="200695"/>
                            <a:pt x="3127889" y="196403"/>
                            <a:pt x="3161160" y="180304"/>
                          </a:cubicBezTo>
                          <a:cubicBezTo>
                            <a:pt x="3194431" y="164205"/>
                            <a:pt x="3230921" y="145961"/>
                            <a:pt x="3244873" y="115910"/>
                          </a:cubicBezTo>
                          <a:cubicBezTo>
                            <a:pt x="3258825" y="85859"/>
                            <a:pt x="3251849" y="42929"/>
                            <a:pt x="3244873" y="0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accent4"/>
                    </a:lnRef>
                    <a:fillRef idx="0">
                      <a:schemeClr val="accent4"/>
                    </a:fillRef>
                    <a:effectRef idx="0">
                      <a:schemeClr val="accent4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65" name="Freeform: Shape 64">
                      <a:extLst>
                        <a:ext uri="{FF2B5EF4-FFF2-40B4-BE49-F238E27FC236}">
                          <a16:creationId xmlns:a16="http://schemas.microsoft.com/office/drawing/2014/main" id="{2810EA58-B704-4E70-8E81-5B834FE92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28803" y="4320594"/>
                      <a:ext cx="2050908" cy="741861"/>
                    </a:xfrm>
                    <a:custGeom>
                      <a:avLst/>
                      <a:gdLst>
                        <a:gd name="connsiteX0" fmla="*/ 13631 w 2050908"/>
                        <a:gd name="connsiteY0" fmla="*/ 624893 h 741861"/>
                        <a:gd name="connsiteX1" fmla="*/ 13631 w 2050908"/>
                        <a:gd name="connsiteY1" fmla="*/ 695727 h 741861"/>
                        <a:gd name="connsiteX2" fmla="*/ 155298 w 2050908"/>
                        <a:gd name="connsiteY2" fmla="*/ 702167 h 741861"/>
                        <a:gd name="connsiteX3" fmla="*/ 374239 w 2050908"/>
                        <a:gd name="connsiteY3" fmla="*/ 715045 h 741861"/>
                        <a:gd name="connsiteX4" fmla="*/ 560983 w 2050908"/>
                        <a:gd name="connsiteY4" fmla="*/ 715045 h 741861"/>
                        <a:gd name="connsiteX5" fmla="*/ 857197 w 2050908"/>
                        <a:gd name="connsiteY5" fmla="*/ 702167 h 741861"/>
                        <a:gd name="connsiteX6" fmla="*/ 1153411 w 2050908"/>
                        <a:gd name="connsiteY6" fmla="*/ 740803 h 741861"/>
                        <a:gd name="connsiteX7" fmla="*/ 1423867 w 2050908"/>
                        <a:gd name="connsiteY7" fmla="*/ 727924 h 741861"/>
                        <a:gd name="connsiteX8" fmla="*/ 1597732 w 2050908"/>
                        <a:gd name="connsiteY8" fmla="*/ 695727 h 741861"/>
                        <a:gd name="connsiteX9" fmla="*/ 1726521 w 2050908"/>
                        <a:gd name="connsiteY9" fmla="*/ 612014 h 741861"/>
                        <a:gd name="connsiteX10" fmla="*/ 1739400 w 2050908"/>
                        <a:gd name="connsiteY10" fmla="*/ 508983 h 741861"/>
                        <a:gd name="connsiteX11" fmla="*/ 1739400 w 2050908"/>
                        <a:gd name="connsiteY11" fmla="*/ 380195 h 741861"/>
                        <a:gd name="connsiteX12" fmla="*/ 1739400 w 2050908"/>
                        <a:gd name="connsiteY12" fmla="*/ 309361 h 741861"/>
                        <a:gd name="connsiteX13" fmla="*/ 1752279 w 2050908"/>
                        <a:gd name="connsiteY13" fmla="*/ 180572 h 741861"/>
                        <a:gd name="connsiteX14" fmla="*/ 1790915 w 2050908"/>
                        <a:gd name="connsiteY14" fmla="*/ 83981 h 741861"/>
                        <a:gd name="connsiteX15" fmla="*/ 1855310 w 2050908"/>
                        <a:gd name="connsiteY15" fmla="*/ 32465 h 741861"/>
                        <a:gd name="connsiteX16" fmla="*/ 1906825 w 2050908"/>
                        <a:gd name="connsiteY16" fmla="*/ 6707 h 741861"/>
                        <a:gd name="connsiteX17" fmla="*/ 1964780 w 2050908"/>
                        <a:gd name="connsiteY17" fmla="*/ 268 h 741861"/>
                        <a:gd name="connsiteX18" fmla="*/ 1996977 w 2050908"/>
                        <a:gd name="connsiteY18" fmla="*/ 13147 h 741861"/>
                        <a:gd name="connsiteX19" fmla="*/ 2029174 w 2050908"/>
                        <a:gd name="connsiteY19" fmla="*/ 51783 h 741861"/>
                        <a:gd name="connsiteX20" fmla="*/ 2048493 w 2050908"/>
                        <a:gd name="connsiteY20" fmla="*/ 148375 h 741861"/>
                        <a:gd name="connsiteX21" fmla="*/ 2048493 w 2050908"/>
                        <a:gd name="connsiteY21" fmla="*/ 251406 h 741861"/>
                        <a:gd name="connsiteX22" fmla="*/ 2029174 w 2050908"/>
                        <a:gd name="connsiteY22" fmla="*/ 322240 h 741861"/>
                        <a:gd name="connsiteX23" fmla="*/ 2029174 w 2050908"/>
                        <a:gd name="connsiteY23" fmla="*/ 335119 h 7418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2050908" h="741861">
                          <a:moveTo>
                            <a:pt x="13631" y="624893"/>
                          </a:moveTo>
                          <a:cubicBezTo>
                            <a:pt x="1825" y="653870"/>
                            <a:pt x="-9980" y="682848"/>
                            <a:pt x="13631" y="695727"/>
                          </a:cubicBezTo>
                          <a:cubicBezTo>
                            <a:pt x="37242" y="708606"/>
                            <a:pt x="155298" y="702167"/>
                            <a:pt x="155298" y="702167"/>
                          </a:cubicBezTo>
                          <a:cubicBezTo>
                            <a:pt x="215399" y="705387"/>
                            <a:pt x="306625" y="712899"/>
                            <a:pt x="374239" y="715045"/>
                          </a:cubicBezTo>
                          <a:cubicBezTo>
                            <a:pt x="441853" y="717191"/>
                            <a:pt x="480490" y="717191"/>
                            <a:pt x="560983" y="715045"/>
                          </a:cubicBezTo>
                          <a:cubicBezTo>
                            <a:pt x="641476" y="712899"/>
                            <a:pt x="758459" y="697874"/>
                            <a:pt x="857197" y="702167"/>
                          </a:cubicBezTo>
                          <a:cubicBezTo>
                            <a:pt x="955935" y="706460"/>
                            <a:pt x="1058966" y="736510"/>
                            <a:pt x="1153411" y="740803"/>
                          </a:cubicBezTo>
                          <a:cubicBezTo>
                            <a:pt x="1247856" y="745096"/>
                            <a:pt x="1349813" y="735437"/>
                            <a:pt x="1423867" y="727924"/>
                          </a:cubicBezTo>
                          <a:cubicBezTo>
                            <a:pt x="1497921" y="720411"/>
                            <a:pt x="1547290" y="715045"/>
                            <a:pt x="1597732" y="695727"/>
                          </a:cubicBezTo>
                          <a:cubicBezTo>
                            <a:pt x="1648174" y="676409"/>
                            <a:pt x="1702910" y="643138"/>
                            <a:pt x="1726521" y="612014"/>
                          </a:cubicBezTo>
                          <a:cubicBezTo>
                            <a:pt x="1750132" y="580890"/>
                            <a:pt x="1737254" y="547619"/>
                            <a:pt x="1739400" y="508983"/>
                          </a:cubicBezTo>
                          <a:cubicBezTo>
                            <a:pt x="1741547" y="470346"/>
                            <a:pt x="1739400" y="380195"/>
                            <a:pt x="1739400" y="380195"/>
                          </a:cubicBezTo>
                          <a:cubicBezTo>
                            <a:pt x="1739400" y="346925"/>
                            <a:pt x="1737254" y="342631"/>
                            <a:pt x="1739400" y="309361"/>
                          </a:cubicBezTo>
                          <a:cubicBezTo>
                            <a:pt x="1741546" y="276091"/>
                            <a:pt x="1743693" y="218135"/>
                            <a:pt x="1752279" y="180572"/>
                          </a:cubicBezTo>
                          <a:cubicBezTo>
                            <a:pt x="1760865" y="143009"/>
                            <a:pt x="1773743" y="108665"/>
                            <a:pt x="1790915" y="83981"/>
                          </a:cubicBezTo>
                          <a:cubicBezTo>
                            <a:pt x="1808087" y="59297"/>
                            <a:pt x="1835992" y="45344"/>
                            <a:pt x="1855310" y="32465"/>
                          </a:cubicBezTo>
                          <a:cubicBezTo>
                            <a:pt x="1874628" y="19586"/>
                            <a:pt x="1888580" y="12073"/>
                            <a:pt x="1906825" y="6707"/>
                          </a:cubicBezTo>
                          <a:cubicBezTo>
                            <a:pt x="1925070" y="1341"/>
                            <a:pt x="1949755" y="-805"/>
                            <a:pt x="1964780" y="268"/>
                          </a:cubicBezTo>
                          <a:cubicBezTo>
                            <a:pt x="1979805" y="1341"/>
                            <a:pt x="1986245" y="4561"/>
                            <a:pt x="1996977" y="13147"/>
                          </a:cubicBezTo>
                          <a:cubicBezTo>
                            <a:pt x="2007709" y="21733"/>
                            <a:pt x="2020588" y="29245"/>
                            <a:pt x="2029174" y="51783"/>
                          </a:cubicBezTo>
                          <a:cubicBezTo>
                            <a:pt x="2037760" y="74321"/>
                            <a:pt x="2045273" y="115105"/>
                            <a:pt x="2048493" y="148375"/>
                          </a:cubicBezTo>
                          <a:cubicBezTo>
                            <a:pt x="2051713" y="181645"/>
                            <a:pt x="2051713" y="222429"/>
                            <a:pt x="2048493" y="251406"/>
                          </a:cubicBezTo>
                          <a:cubicBezTo>
                            <a:pt x="2045273" y="280383"/>
                            <a:pt x="2029174" y="322240"/>
                            <a:pt x="2029174" y="322240"/>
                          </a:cubicBezTo>
                          <a:cubicBezTo>
                            <a:pt x="2025954" y="336192"/>
                            <a:pt x="2027564" y="335655"/>
                            <a:pt x="2029174" y="335119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grpSp>
                  <p:nvGrpSpPr>
                    <p:cNvPr id="135" name="Group 134">
                      <a:extLst>
                        <a:ext uri="{FF2B5EF4-FFF2-40B4-BE49-F238E27FC236}">
                          <a16:creationId xmlns:a16="http://schemas.microsoft.com/office/drawing/2014/main" id="{2810212A-C843-4D46-82CD-CBBA357C6A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741337" y="893954"/>
                      <a:ext cx="1802131" cy="2402842"/>
                      <a:chOff x="5741337" y="893954"/>
                      <a:chExt cx="1802131" cy="2402842"/>
                    </a:xfrm>
                  </p:grpSpPr>
                  <p:grpSp>
                    <p:nvGrpSpPr>
                      <p:cNvPr id="134" name="Group 133">
                        <a:extLst>
                          <a:ext uri="{FF2B5EF4-FFF2-40B4-BE49-F238E27FC236}">
                            <a16:creationId xmlns:a16="http://schemas.microsoft.com/office/drawing/2014/main" id="{001AF157-B3C9-4679-B00B-B57EF74C306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41337" y="893954"/>
                        <a:ext cx="1802131" cy="2402842"/>
                        <a:chOff x="5741337" y="1026158"/>
                        <a:chExt cx="1802131" cy="2402842"/>
                      </a:xfrm>
                    </p:grpSpPr>
                    <p:pic>
                      <p:nvPicPr>
                        <p:cNvPr id="7" name="Picture 6">
                          <a:extLst>
                            <a:ext uri="{FF2B5EF4-FFF2-40B4-BE49-F238E27FC236}">
                              <a16:creationId xmlns:a16="http://schemas.microsoft.com/office/drawing/2014/main" id="{C99F5A65-009A-4DB5-A59A-0D3A5687A354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9">
                                  <a14:imgEffect>
                                    <a14:backgroundRemoval t="10707" b="90707" l="5091" r="97697">
                                      <a14:foregroundMark x1="7818" y1="29333" x2="5697" y2="34020"/>
                                      <a14:foregroundMark x1="10273" y1="46263" x2="5909" y2="46263"/>
                                      <a14:foregroundMark x1="82970" y1="28242" x2="84848" y2="28566"/>
                                      <a14:foregroundMark x1="83909" y1="66020" x2="84515" y2="70747"/>
                                      <a14:foregroundMark x1="87455" y1="48768" x2="97576" y2="49576"/>
                                      <a14:foregroundMark x1="88273" y1="48000" x2="92152" y2="46263"/>
                                      <a14:foregroundMark x1="7455" y1="48000" x2="7455" y2="48000"/>
                                      <a14:foregroundMark x1="8636" y1="50505" x2="8636" y2="50505"/>
                                      <a14:foregroundMark x1="9091" y1="50990" x2="7212" y2="50990"/>
                                      <a14:foregroundMark x1="10152" y1="54909" x2="7697" y2="54263"/>
                                      <a14:foregroundMark x1="10152" y1="52081" x2="7212" y2="52566"/>
                                      <a14:foregroundMark x1="10394" y1="55354" x2="6758" y2="55677"/>
                                      <a14:foregroundMark x1="9818" y1="60848" x2="8848" y2="71677"/>
                                      <a14:foregroundMark x1="6758" y1="60242" x2="5091" y2="59596"/>
                                      <a14:foregroundMark x1="18152" y1="19152" x2="16758" y2="17899"/>
                                      <a14:foregroundMark x1="59091" y1="20081" x2="60152" y2="19758"/>
                                      <a14:foregroundMark x1="65091" y1="19434" x2="66758" y2="19313"/>
                                      <a14:backgroundMark x1="87697" y1="26343" x2="85091" y2="18343"/>
                                    </a14:backgroundRemoval>
                                  </a14:imgEffect>
                                </a14:imgLayer>
                              </a14:imgProps>
                            </a:ex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 rot="16200000">
                          <a:off x="5440982" y="1326513"/>
                          <a:ext cx="2402842" cy="1802131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109" name="TextBox 108">
                          <a:extLst>
                            <a:ext uri="{FF2B5EF4-FFF2-40B4-BE49-F238E27FC236}">
                              <a16:creationId xmlns:a16="http://schemas.microsoft.com/office/drawing/2014/main" id="{B7EE747F-BF37-4237-9459-103785E6813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342331" y="2069061"/>
                          <a:ext cx="600144" cy="369332"/>
                        </a:xfrm>
                        <a:prstGeom prst="rect">
                          <a:avLst/>
                        </a:prstGeom>
                        <a:solidFill>
                          <a:schemeClr val="bg1"/>
                        </a:solidFill>
                        <a:ln>
                          <a:solidFill>
                            <a:schemeClr val="tx1"/>
                          </a:solidFill>
                        </a:ln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dirty="0"/>
                            <a:t>DTU</a:t>
                          </a:r>
                          <a:endParaRPr lang="en-MY" dirty="0"/>
                        </a:p>
                      </p:txBody>
                    </p:sp>
                  </p:grpSp>
                  <p:sp>
                    <p:nvSpPr>
                      <p:cNvPr id="110" name="TextBox 109">
                        <a:extLst>
                          <a:ext uri="{FF2B5EF4-FFF2-40B4-BE49-F238E27FC236}">
                            <a16:creationId xmlns:a16="http://schemas.microsoft.com/office/drawing/2014/main" id="{51148062-22A3-4551-A447-12F1EB6E1E6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383054" y="2836375"/>
                        <a:ext cx="600144" cy="184666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sz="600" b="1" dirty="0">
                            <a:solidFill>
                              <a:schemeClr val="bg1"/>
                            </a:solidFill>
                          </a:rPr>
                          <a:t>24V G R T</a:t>
                        </a:r>
                        <a:endParaRPr lang="en-MY" sz="600" b="1" dirty="0">
                          <a:solidFill>
                            <a:schemeClr val="bg1"/>
                          </a:solidFill>
                        </a:endParaRPr>
                      </a:p>
                    </p:txBody>
                  </p:sp>
                </p:grpSp>
                <p:sp>
                  <p:nvSpPr>
                    <p:cNvPr id="111" name="TextBox 110">
                      <a:extLst>
                        <a:ext uri="{FF2B5EF4-FFF2-40B4-BE49-F238E27FC236}">
                          <a16:creationId xmlns:a16="http://schemas.microsoft.com/office/drawing/2014/main" id="{E4EFA929-C34A-4AD4-A5ED-175CC51CACE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510371" y="4877789"/>
                      <a:ext cx="1618789" cy="36933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STM32 Blue Pill</a:t>
                      </a:r>
                      <a:endParaRPr lang="en-MY" dirty="0"/>
                    </a:p>
                  </p:txBody>
                </p:sp>
                <p:grpSp>
                  <p:nvGrpSpPr>
                    <p:cNvPr id="130" name="Group 129">
                      <a:extLst>
                        <a:ext uri="{FF2B5EF4-FFF2-40B4-BE49-F238E27FC236}">
                          <a16:creationId xmlns:a16="http://schemas.microsoft.com/office/drawing/2014/main" id="{707A3DAC-DABE-437C-8E6C-D8B1AD560AA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918799" y="-9411"/>
                      <a:ext cx="7656194" cy="3956293"/>
                      <a:chOff x="2918799" y="485889"/>
                      <a:chExt cx="7656194" cy="3956293"/>
                    </a:xfrm>
                  </p:grpSpPr>
                  <p:grpSp>
                    <p:nvGrpSpPr>
                      <p:cNvPr id="45" name="Group 44">
                        <a:extLst>
                          <a:ext uri="{FF2B5EF4-FFF2-40B4-BE49-F238E27FC236}">
                            <a16:creationId xmlns:a16="http://schemas.microsoft.com/office/drawing/2014/main" id="{FC1C9BE1-9956-49D5-8707-35FA96A8EAD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423238" y="806824"/>
                        <a:ext cx="2151755" cy="2934025"/>
                        <a:chOff x="8423238" y="806824"/>
                        <a:chExt cx="2151755" cy="2934025"/>
                      </a:xfrm>
                    </p:grpSpPr>
                    <p:sp>
                      <p:nvSpPr>
                        <p:cNvPr id="10" name="Rectangle 9">
                          <a:extLst>
                            <a:ext uri="{FF2B5EF4-FFF2-40B4-BE49-F238E27FC236}">
                              <a16:creationId xmlns:a16="http://schemas.microsoft.com/office/drawing/2014/main" id="{F24FE8FC-2452-4113-8AC6-20220004C24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423238" y="806824"/>
                          <a:ext cx="699247" cy="2893807"/>
                        </a:xfrm>
                        <a:prstGeom prst="rect">
                          <a:avLst/>
                        </a:prstGeom>
                      </p:spPr>
                      <p:style>
                        <a:lnRef idx="3">
                          <a:schemeClr val="lt1"/>
                        </a:lnRef>
                        <a:fillRef idx="1">
                          <a:schemeClr val="accent6"/>
                        </a:fillRef>
                        <a:effectRef idx="1">
                          <a:schemeClr val="accent6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 dirty="0"/>
                        </a:p>
                      </p:txBody>
                    </p:sp>
                    <p:sp>
                      <p:nvSpPr>
                        <p:cNvPr id="11" name="Rectangle 10">
                          <a:extLst>
                            <a:ext uri="{FF2B5EF4-FFF2-40B4-BE49-F238E27FC236}">
                              <a16:creationId xmlns:a16="http://schemas.microsoft.com/office/drawing/2014/main" id="{4F019A35-0EA8-45B0-A201-66D026095AD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875746" y="806824"/>
                          <a:ext cx="699247" cy="2893807"/>
                        </a:xfrm>
                        <a:prstGeom prst="rect">
                          <a:avLst/>
                        </a:prstGeom>
                      </p:spPr>
                      <p:style>
                        <a:lnRef idx="3">
                          <a:schemeClr val="lt1"/>
                        </a:lnRef>
                        <a:fillRef idx="1">
                          <a:schemeClr val="accent6"/>
                        </a:fillRef>
                        <a:effectRef idx="1">
                          <a:schemeClr val="accent6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grpSp>
                      <p:nvGrpSpPr>
                        <p:cNvPr id="16" name="Group 15">
                          <a:extLst>
                            <a:ext uri="{FF2B5EF4-FFF2-40B4-BE49-F238E27FC236}">
                              <a16:creationId xmlns:a16="http://schemas.microsoft.com/office/drawing/2014/main" id="{F951EBD8-A8F8-44EC-ADF6-EF5393B2F15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600458" y="3464169"/>
                          <a:ext cx="344805" cy="123092"/>
                          <a:chOff x="8556171" y="3429000"/>
                          <a:chExt cx="344805" cy="123092"/>
                        </a:xfrm>
                      </p:grpSpPr>
                      <p:sp>
                        <p:nvSpPr>
                          <p:cNvPr id="12" name="Rectangle 11">
                            <a:extLst>
                              <a:ext uri="{FF2B5EF4-FFF2-40B4-BE49-F238E27FC236}">
                                <a16:creationId xmlns:a16="http://schemas.microsoft.com/office/drawing/2014/main" id="{7A453119-8250-4CF9-82CE-C4E855FFFA0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556171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13" name="Rectangle 12">
                            <a:extLst>
                              <a:ext uri="{FF2B5EF4-FFF2-40B4-BE49-F238E27FC236}">
                                <a16:creationId xmlns:a16="http://schemas.microsoft.com/office/drawing/2014/main" id="{1362580F-68BE-43D0-BBDA-BF1B69EDEF0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47256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14" name="Rectangle 13">
                            <a:extLst>
                              <a:ext uri="{FF2B5EF4-FFF2-40B4-BE49-F238E27FC236}">
                                <a16:creationId xmlns:a16="http://schemas.microsoft.com/office/drawing/2014/main" id="{7A1A7A03-30BB-4999-A9F1-A6942C730B4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32667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15" name="Rectangle 14">
                            <a:extLst>
                              <a:ext uri="{FF2B5EF4-FFF2-40B4-BE49-F238E27FC236}">
                                <a16:creationId xmlns:a16="http://schemas.microsoft.com/office/drawing/2014/main" id="{B634DC6C-E2BE-4125-A90E-8AB785E9018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15565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</p:grpSp>
                    <p:grpSp>
                      <p:nvGrpSpPr>
                        <p:cNvPr id="17" name="Group 16">
                          <a:extLst>
                            <a:ext uri="{FF2B5EF4-FFF2-40B4-BE49-F238E27FC236}">
                              <a16:creationId xmlns:a16="http://schemas.microsoft.com/office/drawing/2014/main" id="{29807C87-E9EE-45AB-AD77-FE445E28CCD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8855801" y="3188257"/>
                          <a:ext cx="170822" cy="123092"/>
                          <a:chOff x="8647256" y="3429000"/>
                          <a:chExt cx="170822" cy="123092"/>
                        </a:xfrm>
                      </p:grpSpPr>
                      <p:sp>
                        <p:nvSpPr>
                          <p:cNvPr id="19" name="Rectangle 18">
                            <a:extLst>
                              <a:ext uri="{FF2B5EF4-FFF2-40B4-BE49-F238E27FC236}">
                                <a16:creationId xmlns:a16="http://schemas.microsoft.com/office/drawing/2014/main" id="{DADC40EF-FFBB-4FFB-B18B-AD2DA88EE27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47256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sp>
                        <p:nvSpPr>
                          <p:cNvPr id="20" name="Rectangle 19">
                            <a:extLst>
                              <a:ext uri="{FF2B5EF4-FFF2-40B4-BE49-F238E27FC236}">
                                <a16:creationId xmlns:a16="http://schemas.microsoft.com/office/drawing/2014/main" id="{40FAB43B-5228-4CF2-8A5C-371A9E7B5F3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32667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</p:grpSp>
                    <p:grpSp>
                      <p:nvGrpSpPr>
                        <p:cNvPr id="22" name="Group 21">
                          <a:extLst>
                            <a:ext uri="{FF2B5EF4-FFF2-40B4-BE49-F238E27FC236}">
                              <a16:creationId xmlns:a16="http://schemas.microsoft.com/office/drawing/2014/main" id="{8405BE04-A5A8-44C6-BF50-6593C877136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0800000">
                          <a:off x="10139958" y="3464169"/>
                          <a:ext cx="170822" cy="123092"/>
                          <a:chOff x="8647256" y="3429000"/>
                          <a:chExt cx="170822" cy="123092"/>
                        </a:xfrm>
                      </p:grpSpPr>
                      <p:sp>
                        <p:nvSpPr>
                          <p:cNvPr id="23" name="Rectangle 22">
                            <a:extLst>
                              <a:ext uri="{FF2B5EF4-FFF2-40B4-BE49-F238E27FC236}">
                                <a16:creationId xmlns:a16="http://schemas.microsoft.com/office/drawing/2014/main" id="{1C47AEE4-70D2-47D2-9A64-D043DA402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47256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sp>
                        <p:nvSpPr>
                          <p:cNvPr id="24" name="Rectangle 23">
                            <a:extLst>
                              <a:ext uri="{FF2B5EF4-FFF2-40B4-BE49-F238E27FC236}">
                                <a16:creationId xmlns:a16="http://schemas.microsoft.com/office/drawing/2014/main" id="{75F66F29-F56D-4365-9B9D-C5A8BE50CD0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32667" y="3429000"/>
                            <a:ext cx="85411" cy="12309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</p:grpSp>
                    <p:sp>
                      <p:nvSpPr>
                        <p:cNvPr id="25" name="Oval 24">
                          <a:extLst>
                            <a:ext uri="{FF2B5EF4-FFF2-40B4-BE49-F238E27FC236}">
                              <a16:creationId xmlns:a16="http://schemas.microsoft.com/office/drawing/2014/main" id="{3531C71E-26AE-4CCE-9C18-6058E392B3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85869" y="1026157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26" name="Oval 25">
                          <a:extLst>
                            <a:ext uri="{FF2B5EF4-FFF2-40B4-BE49-F238E27FC236}">
                              <a16:creationId xmlns:a16="http://schemas.microsoft.com/office/drawing/2014/main" id="{25EA37CF-8BCC-4BDD-862B-479F5055033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85869" y="1361265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27" name="Oval 26">
                          <a:extLst>
                            <a:ext uri="{FF2B5EF4-FFF2-40B4-BE49-F238E27FC236}">
                              <a16:creationId xmlns:a16="http://schemas.microsoft.com/office/drawing/2014/main" id="{AA973B77-4136-4EB3-885E-4D24064402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85868" y="1703831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28" name="Oval 27">
                          <a:extLst>
                            <a:ext uri="{FF2B5EF4-FFF2-40B4-BE49-F238E27FC236}">
                              <a16:creationId xmlns:a16="http://schemas.microsoft.com/office/drawing/2014/main" id="{E636F010-8044-40EE-92CE-E0882D52CF8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85867" y="2046397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29" name="Oval 28">
                          <a:extLst>
                            <a:ext uri="{FF2B5EF4-FFF2-40B4-BE49-F238E27FC236}">
                              <a16:creationId xmlns:a16="http://schemas.microsoft.com/office/drawing/2014/main" id="{88CCEC2D-5C70-4010-A588-1244F29E678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75962" y="2382070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0" name="Oval 29">
                          <a:extLst>
                            <a:ext uri="{FF2B5EF4-FFF2-40B4-BE49-F238E27FC236}">
                              <a16:creationId xmlns:a16="http://schemas.microsoft.com/office/drawing/2014/main" id="{755EE10F-DC0A-40C8-B6AA-C11383936B5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685867" y="2709507"/>
                          <a:ext cx="193797" cy="213612"/>
                        </a:xfrm>
                        <a:prstGeom prst="ellipse">
                          <a:avLst/>
                        </a:prstGeom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1" name="Oval 30">
                          <a:extLst>
                            <a:ext uri="{FF2B5EF4-FFF2-40B4-BE49-F238E27FC236}">
                              <a16:creationId xmlns:a16="http://schemas.microsoft.com/office/drawing/2014/main" id="{88B61FAD-130B-4F05-9CA1-FA882ADAD3E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28203" y="1026157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2" name="Oval 31">
                          <a:extLst>
                            <a:ext uri="{FF2B5EF4-FFF2-40B4-BE49-F238E27FC236}">
                              <a16:creationId xmlns:a16="http://schemas.microsoft.com/office/drawing/2014/main" id="{8037BF98-D026-4569-9B3B-0B6A96F8729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28203" y="1361265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3" name="Oval 32">
                          <a:extLst>
                            <a:ext uri="{FF2B5EF4-FFF2-40B4-BE49-F238E27FC236}">
                              <a16:creationId xmlns:a16="http://schemas.microsoft.com/office/drawing/2014/main" id="{090C6DFA-67D7-45EC-8ECD-14BB4B824C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28202" y="1703831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4" name="Oval 33">
                          <a:extLst>
                            <a:ext uri="{FF2B5EF4-FFF2-40B4-BE49-F238E27FC236}">
                              <a16:creationId xmlns:a16="http://schemas.microsoft.com/office/drawing/2014/main" id="{9C0350DD-D4C4-4BA1-9EC2-589BFEF5FE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28201" y="2046397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5" name="Oval 34">
                          <a:extLst>
                            <a:ext uri="{FF2B5EF4-FFF2-40B4-BE49-F238E27FC236}">
                              <a16:creationId xmlns:a16="http://schemas.microsoft.com/office/drawing/2014/main" id="{DA16784C-CFB8-4B85-9291-2BA1F42811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18296" y="2382070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8C86F5BC-6B57-48B5-B5B2-B4CBA973F98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0128201" y="2709507"/>
                          <a:ext cx="193797" cy="213612"/>
                        </a:xfrm>
                        <a:prstGeom prst="ellipse">
                          <a:avLst/>
                        </a:prstGeom>
                        <a:solidFill>
                          <a:schemeClr val="bg2"/>
                        </a:solidFill>
                      </p:spPr>
                      <p:style>
                        <a:lnRef idx="0">
                          <a:schemeClr val="dk1"/>
                        </a:lnRef>
                        <a:fillRef idx="3">
                          <a:schemeClr val="dk1"/>
                        </a:fillRef>
                        <a:effectRef idx="3">
                          <a:schemeClr val="dk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37" name="TextBox 36">
                          <a:extLst>
                            <a:ext uri="{FF2B5EF4-FFF2-40B4-BE49-F238E27FC236}">
                              <a16:creationId xmlns:a16="http://schemas.microsoft.com/office/drawing/2014/main" id="{803BF75B-EA01-4EB6-AAE1-2979BD15568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548819" y="3086573"/>
                          <a:ext cx="422241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Drive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38" name="TextBox 37">
                          <a:extLst>
                            <a:ext uri="{FF2B5EF4-FFF2-40B4-BE49-F238E27FC236}">
                              <a16:creationId xmlns:a16="http://schemas.microsoft.com/office/drawing/2014/main" id="{110CA6C4-73DB-4ABA-B3E3-D0B51ED9AE6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04012" y="3188034"/>
                          <a:ext cx="284107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G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39" name="TextBox 38">
                          <a:extLst>
                            <a:ext uri="{FF2B5EF4-FFF2-40B4-BE49-F238E27FC236}">
                              <a16:creationId xmlns:a16="http://schemas.microsoft.com/office/drawing/2014/main" id="{8EDBEF1E-4740-4D79-BDE8-FEB35F93C624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0139958" y="3525249"/>
                          <a:ext cx="422241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Drive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40" name="TextBox 39">
                          <a:extLst>
                            <a:ext uri="{FF2B5EF4-FFF2-40B4-BE49-F238E27FC236}">
                              <a16:creationId xmlns:a16="http://schemas.microsoft.com/office/drawing/2014/main" id="{BC0AB5B7-C488-476D-9D0A-57D6F7B5818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10056131" y="3525405"/>
                          <a:ext cx="284107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G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41" name="TextBox 40">
                          <a:extLst>
                            <a:ext uri="{FF2B5EF4-FFF2-40B4-BE49-F238E27FC236}">
                              <a16:creationId xmlns:a16="http://schemas.microsoft.com/office/drawing/2014/main" id="{AA86FFB8-ED14-4EF7-A225-6B2F635B6AEC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513615" y="3302739"/>
                          <a:ext cx="284107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G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42" name="TextBox 41">
                          <a:extLst>
                            <a:ext uri="{FF2B5EF4-FFF2-40B4-BE49-F238E27FC236}">
                              <a16:creationId xmlns:a16="http://schemas.microsoft.com/office/drawing/2014/main" id="{673CEBEF-326D-47EE-91C8-D36AA347D89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609915" y="3303675"/>
                          <a:ext cx="284107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D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43" name="TextBox 42">
                          <a:extLst>
                            <a:ext uri="{FF2B5EF4-FFF2-40B4-BE49-F238E27FC236}">
                              <a16:creationId xmlns:a16="http://schemas.microsoft.com/office/drawing/2014/main" id="{A4930132-F969-495E-A820-A468DB17DE8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05722" y="3303168"/>
                          <a:ext cx="284107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S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  <p:sp>
                      <p:nvSpPr>
                        <p:cNvPr id="44" name="TextBox 43">
                          <a:extLst>
                            <a:ext uri="{FF2B5EF4-FFF2-40B4-BE49-F238E27FC236}">
                              <a16:creationId xmlns:a16="http://schemas.microsoft.com/office/drawing/2014/main" id="{B7C8A107-CBEC-48FA-BB52-42CCC551B420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8775724" y="3305881"/>
                          <a:ext cx="305291" cy="215444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800" dirty="0">
                              <a:solidFill>
                                <a:schemeClr val="bg1"/>
                              </a:solidFill>
                            </a:rPr>
                            <a:t>5V</a:t>
                          </a:r>
                          <a:endParaRPr lang="en-MY" sz="800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129" name="Group 128">
                        <a:extLst>
                          <a:ext uri="{FF2B5EF4-FFF2-40B4-BE49-F238E27FC236}">
                            <a16:creationId xmlns:a16="http://schemas.microsoft.com/office/drawing/2014/main" id="{BBB216F2-FC14-4AFE-B90B-F5904E36C4F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918799" y="485889"/>
                        <a:ext cx="2822538" cy="3763383"/>
                        <a:chOff x="2918799" y="485889"/>
                        <a:chExt cx="2822538" cy="3763383"/>
                      </a:xfrm>
                    </p:grpSpPr>
                    <p:grpSp>
                      <p:nvGrpSpPr>
                        <p:cNvPr id="127" name="Group 126">
                          <a:extLst>
                            <a:ext uri="{FF2B5EF4-FFF2-40B4-BE49-F238E27FC236}">
                              <a16:creationId xmlns:a16="http://schemas.microsoft.com/office/drawing/2014/main" id="{ACBB2EFC-366E-4BA6-AAA0-A0247C57FAD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918799" y="485889"/>
                          <a:ext cx="2822538" cy="3763383"/>
                          <a:chOff x="2918799" y="485889"/>
                          <a:chExt cx="2822538" cy="3763383"/>
                        </a:xfrm>
                      </p:grpSpPr>
                      <p:pic>
                        <p:nvPicPr>
                          <p:cNvPr id="9" name="Picture 8">
                            <a:extLst>
                              <a:ext uri="{FF2B5EF4-FFF2-40B4-BE49-F238E27FC236}">
                                <a16:creationId xmlns:a16="http://schemas.microsoft.com/office/drawing/2014/main" id="{B3B329BB-DFB6-4F29-8816-D31C8B49F8D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0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11">
                                    <a14:imgEffect>
                                      <a14:backgroundRemoval t="10000" b="90000" l="10000" r="90000"/>
                                    </a14:imgEffect>
                                  </a14:imgLayer>
                                </a14:imgProps>
                              </a:ex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 rot="16200000">
                            <a:off x="2448376" y="956312"/>
                            <a:ext cx="3763383" cy="2822538"/>
                          </a:xfrm>
                          <a:prstGeom prst="rect">
                            <a:avLst/>
                          </a:prstGeom>
                        </p:spPr>
                      </p:pic>
                      <p:sp>
                        <p:nvSpPr>
                          <p:cNvPr id="66" name="TextBox 65">
                            <a:extLst>
                              <a:ext uri="{FF2B5EF4-FFF2-40B4-BE49-F238E27FC236}">
                                <a16:creationId xmlns:a16="http://schemas.microsoft.com/office/drawing/2014/main" id="{DE2C699D-EAD0-4E85-8763-6D04830B815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862587" y="3525249"/>
                            <a:ext cx="561306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solidFill>
                                  <a:schemeClr val="bg1"/>
                                </a:solidFill>
                              </a:rPr>
                              <a:t>G T R 5V</a:t>
                            </a:r>
                            <a:endParaRPr lang="en-MY" sz="800" b="1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67" name="TextBox 66">
                            <a:extLst>
                              <a:ext uri="{FF2B5EF4-FFF2-40B4-BE49-F238E27FC236}">
                                <a16:creationId xmlns:a16="http://schemas.microsoft.com/office/drawing/2014/main" id="{6D2B623A-EAFA-4F9C-9D90-1D60ADB7543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275347" y="3528922"/>
                            <a:ext cx="561306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solidFill>
                                  <a:schemeClr val="bg1"/>
                                </a:solidFill>
                              </a:rPr>
                              <a:t>G  T    5V</a:t>
                            </a:r>
                            <a:endParaRPr lang="en-MY" sz="800" b="1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68" name="TextBox 67">
                            <a:extLst>
                              <a:ext uri="{FF2B5EF4-FFF2-40B4-BE49-F238E27FC236}">
                                <a16:creationId xmlns:a16="http://schemas.microsoft.com/office/drawing/2014/main" id="{97B63D2E-92E6-46CB-9BC2-B1039A2D726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792828" y="2227578"/>
                            <a:ext cx="1126902" cy="36933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dirty="0"/>
                              <a:t>STC Board</a:t>
                            </a:r>
                            <a:endParaRPr lang="en-MY" dirty="0"/>
                          </a:p>
                        </p:txBody>
                      </p:sp>
                      <p:sp>
                        <p:nvSpPr>
                          <p:cNvPr id="69" name="TextBox 68">
                            <a:extLst>
                              <a:ext uri="{FF2B5EF4-FFF2-40B4-BE49-F238E27FC236}">
                                <a16:creationId xmlns:a16="http://schemas.microsoft.com/office/drawing/2014/main" id="{CFB09A95-7DD7-4E56-BF77-542CA5FDFA3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4922764" y="3555182"/>
                            <a:ext cx="561306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b="1" dirty="0">
                                <a:solidFill>
                                  <a:schemeClr val="bg1"/>
                                </a:solidFill>
                              </a:rPr>
                              <a:t>24V G</a:t>
                            </a:r>
                            <a:endParaRPr lang="en-MY" sz="800" b="1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06" name="Group 105">
                          <a:extLst>
                            <a:ext uri="{FF2B5EF4-FFF2-40B4-BE49-F238E27FC236}">
                              <a16:creationId xmlns:a16="http://schemas.microsoft.com/office/drawing/2014/main" id="{E16B6283-66CD-42CF-8191-ED59972C5FB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565310" y="931900"/>
                          <a:ext cx="344318" cy="265147"/>
                          <a:chOff x="4565310" y="931900"/>
                          <a:chExt cx="344318" cy="265147"/>
                        </a:xfrm>
                      </p:grpSpPr>
                      <p:sp>
                        <p:nvSpPr>
                          <p:cNvPr id="101" name="Rectangle 100">
                            <a:extLst>
                              <a:ext uri="{FF2B5EF4-FFF2-40B4-BE49-F238E27FC236}">
                                <a16:creationId xmlns:a16="http://schemas.microsoft.com/office/drawing/2014/main" id="{5CD318FD-96DB-4099-882C-60FAC38D505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567777" y="973720"/>
                            <a:ext cx="86169" cy="95333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 w="9525"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sp>
                        <p:nvSpPr>
                          <p:cNvPr id="102" name="Rectangle 101">
                            <a:extLst>
                              <a:ext uri="{FF2B5EF4-FFF2-40B4-BE49-F238E27FC236}">
                                <a16:creationId xmlns:a16="http://schemas.microsoft.com/office/drawing/2014/main" id="{69DE1AC5-B7DD-4457-9CFD-C02F3D8CE8E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565310" y="1061970"/>
                            <a:ext cx="86169" cy="95333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 w="9525">
                            <a:solidFill>
                              <a:schemeClr val="tx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grpSp>
                        <p:nvGrpSpPr>
                          <p:cNvPr id="105" name="Group 104">
                            <a:extLst>
                              <a:ext uri="{FF2B5EF4-FFF2-40B4-BE49-F238E27FC236}">
                                <a16:creationId xmlns:a16="http://schemas.microsoft.com/office/drawing/2014/main" id="{AD8C2A59-454D-48FD-A21A-DF775E2D443E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604044" y="931900"/>
                            <a:ext cx="305584" cy="265147"/>
                            <a:chOff x="4559665" y="931900"/>
                            <a:chExt cx="350971" cy="265147"/>
                          </a:xfrm>
                        </p:grpSpPr>
                        <p:sp>
                          <p:nvSpPr>
                            <p:cNvPr id="103" name="TextBox 102">
                              <a:extLst>
                                <a:ext uri="{FF2B5EF4-FFF2-40B4-BE49-F238E27FC236}">
                                  <a16:creationId xmlns:a16="http://schemas.microsoft.com/office/drawing/2014/main" id="{8E26AE81-8787-4D8E-B3A6-ACE36A50E325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559665" y="931900"/>
                              <a:ext cx="350971" cy="184666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600" dirty="0"/>
                                <a:t>24V</a:t>
                              </a:r>
                              <a:endParaRPr lang="en-MY" sz="600" dirty="0"/>
                            </a:p>
                          </p:txBody>
                        </p:sp>
                        <p:sp>
                          <p:nvSpPr>
                            <p:cNvPr id="104" name="TextBox 103">
                              <a:extLst>
                                <a:ext uri="{FF2B5EF4-FFF2-40B4-BE49-F238E27FC236}">
                                  <a16:creationId xmlns:a16="http://schemas.microsoft.com/office/drawing/2014/main" id="{1AD90AB5-3EFC-4BA9-B2A8-E2A7A8E1589F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615110" y="1012381"/>
                              <a:ext cx="109839" cy="184666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600" dirty="0"/>
                                <a:t>G</a:t>
                              </a:r>
                              <a:endParaRPr lang="en-MY" sz="600" dirty="0"/>
                            </a:p>
                          </p:txBody>
                        </p:sp>
                      </p:grpSp>
                    </p:grpSp>
                    <p:grpSp>
                      <p:nvGrpSpPr>
                        <p:cNvPr id="108" name="Group 107">
                          <a:extLst>
                            <a:ext uri="{FF2B5EF4-FFF2-40B4-BE49-F238E27FC236}">
                              <a16:creationId xmlns:a16="http://schemas.microsoft.com/office/drawing/2014/main" id="{CCA37B27-ECF6-4701-A478-EF54C1B77C1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05248" y="908081"/>
                          <a:ext cx="1247690" cy="307777"/>
                          <a:chOff x="3205248" y="908081"/>
                          <a:chExt cx="1247690" cy="307777"/>
                        </a:xfrm>
                      </p:grpSpPr>
                      <p:grpSp>
                        <p:nvGrpSpPr>
                          <p:cNvPr id="100" name="Group 99">
                            <a:extLst>
                              <a:ext uri="{FF2B5EF4-FFF2-40B4-BE49-F238E27FC236}">
                                <a16:creationId xmlns:a16="http://schemas.microsoft.com/office/drawing/2014/main" id="{4D454DCD-730A-4D56-9917-02D321B56EE4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599094" y="973720"/>
                            <a:ext cx="853844" cy="187990"/>
                            <a:chOff x="3577978" y="965915"/>
                            <a:chExt cx="812893" cy="156678"/>
                          </a:xfrm>
                        </p:grpSpPr>
                        <p:grpSp>
                          <p:nvGrpSpPr>
                            <p:cNvPr id="88" name="Group 87">
                              <a:extLst>
                                <a:ext uri="{FF2B5EF4-FFF2-40B4-BE49-F238E27FC236}">
                                  <a16:creationId xmlns:a16="http://schemas.microsoft.com/office/drawing/2014/main" id="{FC69B3D1-5143-491E-B04C-93C983A6F845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3580327" y="965915"/>
                              <a:ext cx="810544" cy="83127"/>
                              <a:chOff x="3580327" y="965915"/>
                              <a:chExt cx="810544" cy="83127"/>
                            </a:xfrm>
                          </p:grpSpPr>
                          <p:sp>
                            <p:nvSpPr>
                              <p:cNvPr id="71" name="Rectangle 70">
                                <a:extLst>
                                  <a:ext uri="{FF2B5EF4-FFF2-40B4-BE49-F238E27FC236}">
                                    <a16:creationId xmlns:a16="http://schemas.microsoft.com/office/drawing/2014/main" id="{25F270E6-7C2C-469B-AA1A-E804ECC3F793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580327" y="965915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2" name="Rectangle 71">
                                <a:extLst>
                                  <a:ext uri="{FF2B5EF4-FFF2-40B4-BE49-F238E27FC236}">
                                    <a16:creationId xmlns:a16="http://schemas.microsoft.com/office/drawing/2014/main" id="{184A9BD3-5B24-43A6-9295-38A37A55E946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662363" y="965915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3" name="Rectangle 72">
                                <a:extLst>
                                  <a:ext uri="{FF2B5EF4-FFF2-40B4-BE49-F238E27FC236}">
                                    <a16:creationId xmlns:a16="http://schemas.microsoft.com/office/drawing/2014/main" id="{BB41DF20-9892-4B0F-9A60-95C73645770F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228444" y="968296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4" name="Rectangle 73">
                                <a:extLst>
                                  <a:ext uri="{FF2B5EF4-FFF2-40B4-BE49-F238E27FC236}">
                                    <a16:creationId xmlns:a16="http://schemas.microsoft.com/office/drawing/2014/main" id="{9FFEA304-75A5-4C09-A160-9E5307FB49E9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744399" y="967752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5" name="Rectangle 74">
                                <a:extLst>
                                  <a:ext uri="{FF2B5EF4-FFF2-40B4-BE49-F238E27FC236}">
                                    <a16:creationId xmlns:a16="http://schemas.microsoft.com/office/drawing/2014/main" id="{978D72A4-95F2-4B8A-A574-849324C63CAB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826435" y="967752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8" name="Rectangle 77">
                                <a:extLst>
                                  <a:ext uri="{FF2B5EF4-FFF2-40B4-BE49-F238E27FC236}">
                                    <a16:creationId xmlns:a16="http://schemas.microsoft.com/office/drawing/2014/main" id="{7663CE85-A904-4D86-B331-622943413F6E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901945" y="966833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79" name="Rectangle 78">
                                <a:extLst>
                                  <a:ext uri="{FF2B5EF4-FFF2-40B4-BE49-F238E27FC236}">
                                    <a16:creationId xmlns:a16="http://schemas.microsoft.com/office/drawing/2014/main" id="{7CF4D3A0-2CAA-455A-B28D-87A4E1FBCC20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983981" y="966833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80" name="Rectangle 79">
                                <a:extLst>
                                  <a:ext uri="{FF2B5EF4-FFF2-40B4-BE49-F238E27FC236}">
                                    <a16:creationId xmlns:a16="http://schemas.microsoft.com/office/drawing/2014/main" id="{D1867501-B7CB-4E3A-A482-5E9B2DD5F941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066017" y="968670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81" name="Rectangle 80">
                                <a:extLst>
                                  <a:ext uri="{FF2B5EF4-FFF2-40B4-BE49-F238E27FC236}">
                                    <a16:creationId xmlns:a16="http://schemas.microsoft.com/office/drawing/2014/main" id="{33F07962-96AA-4475-AE9C-EB7F4ABF961D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148053" y="968670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86" name="Rectangle 85">
                                <a:extLst>
                                  <a:ext uri="{FF2B5EF4-FFF2-40B4-BE49-F238E27FC236}">
                                    <a16:creationId xmlns:a16="http://schemas.microsoft.com/office/drawing/2014/main" id="{AB0D2F4B-C290-4469-AFB0-B2322833BC36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308835" y="969588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</p:grpSp>
                        <p:grpSp>
                          <p:nvGrpSpPr>
                            <p:cNvPr id="89" name="Group 88">
                              <a:extLst>
                                <a:ext uri="{FF2B5EF4-FFF2-40B4-BE49-F238E27FC236}">
                                  <a16:creationId xmlns:a16="http://schemas.microsoft.com/office/drawing/2014/main" id="{9CD840AE-E5B3-41A1-962D-49D39559D250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3577978" y="1039466"/>
                              <a:ext cx="810544" cy="83127"/>
                              <a:chOff x="3580327" y="965915"/>
                              <a:chExt cx="810544" cy="83127"/>
                            </a:xfrm>
                          </p:grpSpPr>
                          <p:sp>
                            <p:nvSpPr>
                              <p:cNvPr id="90" name="Rectangle 89">
                                <a:extLst>
                                  <a:ext uri="{FF2B5EF4-FFF2-40B4-BE49-F238E27FC236}">
                                    <a16:creationId xmlns:a16="http://schemas.microsoft.com/office/drawing/2014/main" id="{FC9DB84E-6B9D-44C8-BCA2-AA18EAECDD71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580327" y="965915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1" name="Rectangle 90">
                                <a:extLst>
                                  <a:ext uri="{FF2B5EF4-FFF2-40B4-BE49-F238E27FC236}">
                                    <a16:creationId xmlns:a16="http://schemas.microsoft.com/office/drawing/2014/main" id="{5D7CA51B-2E0F-4804-BB5F-6626CD42E89A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662363" y="965915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2" name="Rectangle 91">
                                <a:extLst>
                                  <a:ext uri="{FF2B5EF4-FFF2-40B4-BE49-F238E27FC236}">
                                    <a16:creationId xmlns:a16="http://schemas.microsoft.com/office/drawing/2014/main" id="{36F1C2F6-1A4B-47B9-916C-71C74FBC38B9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228444" y="968296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3" name="Rectangle 92">
                                <a:extLst>
                                  <a:ext uri="{FF2B5EF4-FFF2-40B4-BE49-F238E27FC236}">
                                    <a16:creationId xmlns:a16="http://schemas.microsoft.com/office/drawing/2014/main" id="{2B6DE28B-8465-483E-B929-C614FAA443BF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744399" y="967752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4" name="Rectangle 93">
                                <a:extLst>
                                  <a:ext uri="{FF2B5EF4-FFF2-40B4-BE49-F238E27FC236}">
                                    <a16:creationId xmlns:a16="http://schemas.microsoft.com/office/drawing/2014/main" id="{F4E15603-4583-4A07-8668-95EF485F7BCA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826435" y="967752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5" name="Rectangle 94">
                                <a:extLst>
                                  <a:ext uri="{FF2B5EF4-FFF2-40B4-BE49-F238E27FC236}">
                                    <a16:creationId xmlns:a16="http://schemas.microsoft.com/office/drawing/2014/main" id="{407243F5-BB0A-4CFE-ADAB-BA25A8F9D5E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901945" y="966833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6" name="Rectangle 95">
                                <a:extLst>
                                  <a:ext uri="{FF2B5EF4-FFF2-40B4-BE49-F238E27FC236}">
                                    <a16:creationId xmlns:a16="http://schemas.microsoft.com/office/drawing/2014/main" id="{F3A001EA-C20D-46B6-BEB5-C35717FFFFAD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3983981" y="966833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7" name="Rectangle 96">
                                <a:extLst>
                                  <a:ext uri="{FF2B5EF4-FFF2-40B4-BE49-F238E27FC236}">
                                    <a16:creationId xmlns:a16="http://schemas.microsoft.com/office/drawing/2014/main" id="{DE1BC2B9-65FE-48F7-96B4-4140A5870FF4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066017" y="968670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8" name="Rectangle 97">
                                <a:extLst>
                                  <a:ext uri="{FF2B5EF4-FFF2-40B4-BE49-F238E27FC236}">
                                    <a16:creationId xmlns:a16="http://schemas.microsoft.com/office/drawing/2014/main" id="{402426D8-4992-4244-847A-4EA5E16290B9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148053" y="968670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  <p:sp>
                            <p:nvSpPr>
                              <p:cNvPr id="99" name="Rectangle 98">
                                <a:extLst>
                                  <a:ext uri="{FF2B5EF4-FFF2-40B4-BE49-F238E27FC236}">
                                    <a16:creationId xmlns:a16="http://schemas.microsoft.com/office/drawing/2014/main" id="{53D0D5A2-9250-477C-BBBB-130B5D6D169B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>
                                <a:off x="4308835" y="969588"/>
                                <a:ext cx="82036" cy="79454"/>
                              </a:xfrm>
                              <a:prstGeom prst="rect">
                                <a:avLst/>
                              </a:prstGeom>
                              <a:solidFill>
                                <a:schemeClr val="bg1"/>
                              </a:solidFill>
                              <a:ln w="9525">
                                <a:solidFill>
                                  <a:schemeClr val="tx1"/>
                                </a:solidFill>
                              </a:ln>
                            </p:spPr>
                            <p:style>
                              <a:lnRef idx="2">
                                <a:schemeClr val="accent1">
                                  <a:shade val="50000"/>
                                </a:schemeClr>
                              </a:lnRef>
                              <a:fillRef idx="1">
                                <a:schemeClr val="accent1"/>
                              </a:fillRef>
                              <a:effectRef idx="0">
                                <a:schemeClr val="accent1"/>
                              </a:effectRef>
                              <a:fontRef idx="minor">
                                <a:schemeClr val="lt1"/>
                              </a:fontRef>
                            </p:style>
                            <p:txBody>
                              <a:bodyPr rtlCol="0" anchor="ctr"/>
                              <a:lstStyle/>
                              <a:p>
                                <a:pPr algn="ctr"/>
                                <a:endParaRPr lang="en-MY" dirty="0"/>
                              </a:p>
                            </p:txBody>
                          </p:sp>
                        </p:grpSp>
                      </p:grpSp>
                      <p:sp>
                        <p:nvSpPr>
                          <p:cNvPr id="107" name="TextBox 106">
                            <a:extLst>
                              <a:ext uri="{FF2B5EF4-FFF2-40B4-BE49-F238E27FC236}">
                                <a16:creationId xmlns:a16="http://schemas.microsoft.com/office/drawing/2014/main" id="{E6B0FA66-0725-4B70-B1F6-CE16DB02DBA7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3205248" y="908081"/>
                            <a:ext cx="922085" cy="307777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700" dirty="0"/>
                              <a:t>Row</a:t>
                            </a:r>
                          </a:p>
                          <a:p>
                            <a:r>
                              <a:rPr lang="en-US" sz="700" dirty="0"/>
                              <a:t>Column</a:t>
                            </a:r>
                            <a:endParaRPr lang="en-MY" sz="700" dirty="0"/>
                          </a:p>
                        </p:txBody>
                      </p:sp>
                    </p:grpSp>
                  </p:grpSp>
                  <p:sp>
                    <p:nvSpPr>
                      <p:cNvPr id="122" name="Freeform: Shape 121">
                        <a:extLst>
                          <a:ext uri="{FF2B5EF4-FFF2-40B4-BE49-F238E27FC236}">
                            <a16:creationId xmlns:a16="http://schemas.microsoft.com/office/drawing/2014/main" id="{DC12A538-4F32-4273-A1E8-AE62D1DFB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664445" y="3528508"/>
                        <a:ext cx="4281535" cy="519711"/>
                      </a:xfrm>
                      <a:custGeom>
                        <a:avLst/>
                        <a:gdLst>
                          <a:gd name="connsiteX0" fmla="*/ 4374 w 4281535"/>
                          <a:gd name="connsiteY0" fmla="*/ 231290 h 519711"/>
                          <a:gd name="connsiteX1" fmla="*/ 9753 w 4281535"/>
                          <a:gd name="connsiteY1" fmla="*/ 398033 h 519711"/>
                          <a:gd name="connsiteX2" fmla="*/ 90435 w 4281535"/>
                          <a:gd name="connsiteY2" fmla="*/ 451821 h 519711"/>
                          <a:gd name="connsiteX3" fmla="*/ 300209 w 4281535"/>
                          <a:gd name="connsiteY3" fmla="*/ 457200 h 519711"/>
                          <a:gd name="connsiteX4" fmla="*/ 924153 w 4281535"/>
                          <a:gd name="connsiteY4" fmla="*/ 451821 h 519711"/>
                          <a:gd name="connsiteX5" fmla="*/ 1483550 w 4281535"/>
                          <a:gd name="connsiteY5" fmla="*/ 446443 h 519711"/>
                          <a:gd name="connsiteX6" fmla="*/ 3898642 w 4281535"/>
                          <a:gd name="connsiteY6" fmla="*/ 494852 h 519711"/>
                          <a:gd name="connsiteX7" fmla="*/ 4242887 w 4281535"/>
                          <a:gd name="connsiteY7" fmla="*/ 0 h 51971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4281535" h="519711">
                            <a:moveTo>
                              <a:pt x="4374" y="231290"/>
                            </a:moveTo>
                            <a:cubicBezTo>
                              <a:pt x="-109" y="296284"/>
                              <a:pt x="-4591" y="361278"/>
                              <a:pt x="9753" y="398033"/>
                            </a:cubicBezTo>
                            <a:cubicBezTo>
                              <a:pt x="24097" y="434788"/>
                              <a:pt x="42026" y="441960"/>
                              <a:pt x="90435" y="451821"/>
                            </a:cubicBezTo>
                            <a:cubicBezTo>
                              <a:pt x="138844" y="461682"/>
                              <a:pt x="300209" y="457200"/>
                              <a:pt x="300209" y="457200"/>
                            </a:cubicBezTo>
                            <a:lnTo>
                              <a:pt x="924153" y="451821"/>
                            </a:lnTo>
                            <a:lnTo>
                              <a:pt x="1483550" y="446443"/>
                            </a:lnTo>
                            <a:cubicBezTo>
                              <a:pt x="1979298" y="453615"/>
                              <a:pt x="3438753" y="569259"/>
                              <a:pt x="3898642" y="494852"/>
                            </a:cubicBezTo>
                            <a:cubicBezTo>
                              <a:pt x="4358532" y="420445"/>
                              <a:pt x="4300709" y="210222"/>
                              <a:pt x="4242887" y="0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FF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23" name="Freeform: Shape 122">
                        <a:extLst>
                          <a:ext uri="{FF2B5EF4-FFF2-40B4-BE49-F238E27FC236}">
                            <a16:creationId xmlns:a16="http://schemas.microsoft.com/office/drawing/2014/main" id="{8FE0032B-0276-46C5-970E-14A90908E2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70989" y="3523129"/>
                        <a:ext cx="4272175" cy="694391"/>
                      </a:xfrm>
                      <a:custGeom>
                        <a:avLst/>
                        <a:gdLst>
                          <a:gd name="connsiteX0" fmla="*/ 6390 w 4272175"/>
                          <a:gd name="connsiteY0" fmla="*/ 247426 h 694391"/>
                          <a:gd name="connsiteX1" fmla="*/ 11769 w 4272175"/>
                          <a:gd name="connsiteY1" fmla="*/ 510989 h 694391"/>
                          <a:gd name="connsiteX2" fmla="*/ 113966 w 4272175"/>
                          <a:gd name="connsiteY2" fmla="*/ 570156 h 694391"/>
                          <a:gd name="connsiteX3" fmla="*/ 372150 w 4272175"/>
                          <a:gd name="connsiteY3" fmla="*/ 618565 h 694391"/>
                          <a:gd name="connsiteX4" fmla="*/ 1367232 w 4272175"/>
                          <a:gd name="connsiteY4" fmla="*/ 629323 h 694391"/>
                          <a:gd name="connsiteX5" fmla="*/ 2566710 w 4272175"/>
                          <a:gd name="connsiteY5" fmla="*/ 618565 h 694391"/>
                          <a:gd name="connsiteX6" fmla="*/ 3341260 w 4272175"/>
                          <a:gd name="connsiteY6" fmla="*/ 693869 h 694391"/>
                          <a:gd name="connsiteX7" fmla="*/ 3986719 w 4272175"/>
                          <a:gd name="connsiteY7" fmla="*/ 650838 h 694391"/>
                          <a:gd name="connsiteX8" fmla="*/ 4094296 w 4272175"/>
                          <a:gd name="connsiteY8" fmla="*/ 629323 h 694391"/>
                          <a:gd name="connsiteX9" fmla="*/ 4234145 w 4272175"/>
                          <a:gd name="connsiteY9" fmla="*/ 537883 h 694391"/>
                          <a:gd name="connsiteX10" fmla="*/ 4271797 w 4272175"/>
                          <a:gd name="connsiteY10" fmla="*/ 279699 h 694391"/>
                          <a:gd name="connsiteX11" fmla="*/ 4250282 w 4272175"/>
                          <a:gd name="connsiteY11" fmla="*/ 0 h 69439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272175" h="694391">
                            <a:moveTo>
                              <a:pt x="6390" y="247426"/>
                            </a:moveTo>
                            <a:cubicBezTo>
                              <a:pt x="115" y="352313"/>
                              <a:pt x="-6160" y="457201"/>
                              <a:pt x="11769" y="510989"/>
                            </a:cubicBezTo>
                            <a:cubicBezTo>
                              <a:pt x="29698" y="564777"/>
                              <a:pt x="53903" y="552227"/>
                              <a:pt x="113966" y="570156"/>
                            </a:cubicBezTo>
                            <a:cubicBezTo>
                              <a:pt x="174029" y="588085"/>
                              <a:pt x="163272" y="608704"/>
                              <a:pt x="372150" y="618565"/>
                            </a:cubicBezTo>
                            <a:cubicBezTo>
                              <a:pt x="581028" y="628426"/>
                              <a:pt x="1367232" y="629323"/>
                              <a:pt x="1367232" y="629323"/>
                            </a:cubicBezTo>
                            <a:cubicBezTo>
                              <a:pt x="1732992" y="629323"/>
                              <a:pt x="2237705" y="607807"/>
                              <a:pt x="2566710" y="618565"/>
                            </a:cubicBezTo>
                            <a:cubicBezTo>
                              <a:pt x="2895715" y="629323"/>
                              <a:pt x="3104592" y="688490"/>
                              <a:pt x="3341260" y="693869"/>
                            </a:cubicBezTo>
                            <a:cubicBezTo>
                              <a:pt x="3577928" y="699248"/>
                              <a:pt x="3861213" y="661596"/>
                              <a:pt x="3986719" y="650838"/>
                            </a:cubicBezTo>
                            <a:cubicBezTo>
                              <a:pt x="4112225" y="640080"/>
                              <a:pt x="4053058" y="648149"/>
                              <a:pt x="4094296" y="629323"/>
                            </a:cubicBezTo>
                            <a:cubicBezTo>
                              <a:pt x="4135534" y="610497"/>
                              <a:pt x="4204561" y="596154"/>
                              <a:pt x="4234145" y="537883"/>
                            </a:cubicBezTo>
                            <a:cubicBezTo>
                              <a:pt x="4263729" y="479612"/>
                              <a:pt x="4269108" y="369346"/>
                              <a:pt x="4271797" y="279699"/>
                            </a:cubicBezTo>
                            <a:cubicBezTo>
                              <a:pt x="4274486" y="190052"/>
                              <a:pt x="4262384" y="95026"/>
                              <a:pt x="4250282" y="0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24" name="Freeform: Shape 123">
                        <a:extLst>
                          <a:ext uri="{FF2B5EF4-FFF2-40B4-BE49-F238E27FC236}">
                            <a16:creationId xmlns:a16="http://schemas.microsoft.com/office/drawing/2014/main" id="{BE1C122C-4BB7-4785-93D0-49F0A1B2ED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96696" y="3528508"/>
                        <a:ext cx="4251437" cy="812588"/>
                      </a:xfrm>
                      <a:custGeom>
                        <a:avLst/>
                        <a:gdLst>
                          <a:gd name="connsiteX0" fmla="*/ 0 w 4251437"/>
                          <a:gd name="connsiteY0" fmla="*/ 231290 h 812588"/>
                          <a:gd name="connsiteX1" fmla="*/ 10758 w 4251437"/>
                          <a:gd name="connsiteY1" fmla="*/ 462579 h 812588"/>
                          <a:gd name="connsiteX2" fmla="*/ 26895 w 4251437"/>
                          <a:gd name="connsiteY2" fmla="*/ 618565 h 812588"/>
                          <a:gd name="connsiteX3" fmla="*/ 155986 w 4251437"/>
                          <a:gd name="connsiteY3" fmla="*/ 726141 h 812588"/>
                          <a:gd name="connsiteX4" fmla="*/ 435685 w 4251437"/>
                          <a:gd name="connsiteY4" fmla="*/ 726141 h 812588"/>
                          <a:gd name="connsiteX5" fmla="*/ 2108499 w 4251437"/>
                          <a:gd name="connsiteY5" fmla="*/ 763793 h 812588"/>
                          <a:gd name="connsiteX6" fmla="*/ 2813125 w 4251437"/>
                          <a:gd name="connsiteY6" fmla="*/ 785308 h 812588"/>
                          <a:gd name="connsiteX7" fmla="*/ 3636085 w 4251437"/>
                          <a:gd name="connsiteY7" fmla="*/ 812203 h 812588"/>
                          <a:gd name="connsiteX8" fmla="*/ 4055633 w 4251437"/>
                          <a:gd name="connsiteY8" fmla="*/ 763793 h 812588"/>
                          <a:gd name="connsiteX9" fmla="*/ 4200862 w 4251437"/>
                          <a:gd name="connsiteY9" fmla="*/ 543261 h 812588"/>
                          <a:gd name="connsiteX10" fmla="*/ 4249271 w 4251437"/>
                          <a:gd name="connsiteY10" fmla="*/ 317351 h 812588"/>
                          <a:gd name="connsiteX11" fmla="*/ 4238513 w 4251437"/>
                          <a:gd name="connsiteY11" fmla="*/ 0 h 8125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4251437" h="812588">
                            <a:moveTo>
                              <a:pt x="0" y="231290"/>
                            </a:moveTo>
                            <a:cubicBezTo>
                              <a:pt x="3138" y="314661"/>
                              <a:pt x="6276" y="398033"/>
                              <a:pt x="10758" y="462579"/>
                            </a:cubicBezTo>
                            <a:cubicBezTo>
                              <a:pt x="15240" y="527125"/>
                              <a:pt x="2690" y="574638"/>
                              <a:pt x="26895" y="618565"/>
                            </a:cubicBezTo>
                            <a:cubicBezTo>
                              <a:pt x="51100" y="662492"/>
                              <a:pt x="87854" y="708212"/>
                              <a:pt x="155986" y="726141"/>
                            </a:cubicBezTo>
                            <a:cubicBezTo>
                              <a:pt x="224118" y="744070"/>
                              <a:pt x="435685" y="726141"/>
                              <a:pt x="435685" y="726141"/>
                            </a:cubicBezTo>
                            <a:lnTo>
                              <a:pt x="2108499" y="763793"/>
                            </a:lnTo>
                            <a:lnTo>
                              <a:pt x="2813125" y="785308"/>
                            </a:lnTo>
                            <a:cubicBezTo>
                              <a:pt x="3067722" y="793376"/>
                              <a:pt x="3429000" y="815789"/>
                              <a:pt x="3636085" y="812203"/>
                            </a:cubicBezTo>
                            <a:cubicBezTo>
                              <a:pt x="3843170" y="808617"/>
                              <a:pt x="3961504" y="808617"/>
                              <a:pt x="4055633" y="763793"/>
                            </a:cubicBezTo>
                            <a:cubicBezTo>
                              <a:pt x="4149762" y="718969"/>
                              <a:pt x="4168589" y="617668"/>
                              <a:pt x="4200862" y="543261"/>
                            </a:cubicBezTo>
                            <a:cubicBezTo>
                              <a:pt x="4233135" y="468854"/>
                              <a:pt x="4242996" y="407894"/>
                              <a:pt x="4249271" y="317351"/>
                            </a:cubicBezTo>
                            <a:cubicBezTo>
                              <a:pt x="4255546" y="226808"/>
                              <a:pt x="4247029" y="113404"/>
                              <a:pt x="4238513" y="0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00B0F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25" name="Freeform: Shape 124">
                        <a:extLst>
                          <a:ext uri="{FF2B5EF4-FFF2-40B4-BE49-F238E27FC236}">
                            <a16:creationId xmlns:a16="http://schemas.microsoft.com/office/drawing/2014/main" id="{C0FEE67E-956E-4750-AB38-D615FF19B6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405256" y="3523129"/>
                        <a:ext cx="4268894" cy="919053"/>
                      </a:xfrm>
                      <a:custGeom>
                        <a:avLst/>
                        <a:gdLst>
                          <a:gd name="connsiteX0" fmla="*/ 0 w 4268894"/>
                          <a:gd name="connsiteY0" fmla="*/ 247426 h 919053"/>
                          <a:gd name="connsiteX1" fmla="*/ 10758 w 4268894"/>
                          <a:gd name="connsiteY1" fmla="*/ 634702 h 919053"/>
                          <a:gd name="connsiteX2" fmla="*/ 59168 w 4268894"/>
                          <a:gd name="connsiteY2" fmla="*/ 844476 h 919053"/>
                          <a:gd name="connsiteX3" fmla="*/ 484095 w 4268894"/>
                          <a:gd name="connsiteY3" fmla="*/ 855233 h 919053"/>
                          <a:gd name="connsiteX4" fmla="*/ 1506071 w 4268894"/>
                          <a:gd name="connsiteY4" fmla="*/ 839097 h 919053"/>
                          <a:gd name="connsiteX5" fmla="*/ 2748579 w 4268894"/>
                          <a:gd name="connsiteY5" fmla="*/ 898264 h 919053"/>
                          <a:gd name="connsiteX6" fmla="*/ 3797450 w 4268894"/>
                          <a:gd name="connsiteY6" fmla="*/ 892885 h 919053"/>
                          <a:gd name="connsiteX7" fmla="*/ 4136316 w 4268894"/>
                          <a:gd name="connsiteY7" fmla="*/ 597050 h 919053"/>
                          <a:gd name="connsiteX8" fmla="*/ 4260029 w 4268894"/>
                          <a:gd name="connsiteY8" fmla="*/ 258184 h 919053"/>
                          <a:gd name="connsiteX9" fmla="*/ 4249271 w 4268894"/>
                          <a:gd name="connsiteY9" fmla="*/ 0 h 919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4268894" h="919053">
                            <a:moveTo>
                              <a:pt x="0" y="247426"/>
                            </a:moveTo>
                            <a:cubicBezTo>
                              <a:pt x="448" y="391310"/>
                              <a:pt x="897" y="535194"/>
                              <a:pt x="10758" y="634702"/>
                            </a:cubicBezTo>
                            <a:cubicBezTo>
                              <a:pt x="20619" y="734210"/>
                              <a:pt x="-19721" y="807721"/>
                              <a:pt x="59168" y="844476"/>
                            </a:cubicBezTo>
                            <a:cubicBezTo>
                              <a:pt x="138057" y="881231"/>
                              <a:pt x="242945" y="856129"/>
                              <a:pt x="484095" y="855233"/>
                            </a:cubicBezTo>
                            <a:cubicBezTo>
                              <a:pt x="725245" y="854337"/>
                              <a:pt x="1128657" y="831925"/>
                              <a:pt x="1506071" y="839097"/>
                            </a:cubicBezTo>
                            <a:cubicBezTo>
                              <a:pt x="1883485" y="846269"/>
                              <a:pt x="2366683" y="889299"/>
                              <a:pt x="2748579" y="898264"/>
                            </a:cubicBezTo>
                            <a:cubicBezTo>
                              <a:pt x="3130475" y="907229"/>
                              <a:pt x="3566161" y="943087"/>
                              <a:pt x="3797450" y="892885"/>
                            </a:cubicBezTo>
                            <a:cubicBezTo>
                              <a:pt x="4028739" y="842683"/>
                              <a:pt x="4059220" y="702833"/>
                              <a:pt x="4136316" y="597050"/>
                            </a:cubicBezTo>
                            <a:cubicBezTo>
                              <a:pt x="4213412" y="491267"/>
                              <a:pt x="4241203" y="357692"/>
                              <a:pt x="4260029" y="258184"/>
                            </a:cubicBezTo>
                            <a:cubicBezTo>
                              <a:pt x="4278855" y="158676"/>
                              <a:pt x="4264063" y="79338"/>
                              <a:pt x="4249271" y="0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</p:grpSp>
                <p:sp>
                  <p:nvSpPr>
                    <p:cNvPr id="131" name="Freeform: Shape 130">
                      <a:extLst>
                        <a:ext uri="{FF2B5EF4-FFF2-40B4-BE49-F238E27FC236}">
                          <a16:creationId xmlns:a16="http://schemas.microsoft.com/office/drawing/2014/main" id="{85F74BD8-889E-4D88-BD74-85AC135A56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61342" y="3262432"/>
                      <a:ext cx="1058549" cy="1401467"/>
                    </a:xfrm>
                    <a:custGeom>
                      <a:avLst/>
                      <a:gdLst>
                        <a:gd name="connsiteX0" fmla="*/ 1705 w 1058549"/>
                        <a:gd name="connsiteY0" fmla="*/ 0 h 1401467"/>
                        <a:gd name="connsiteX1" fmla="*/ 6300 w 1058549"/>
                        <a:gd name="connsiteY1" fmla="*/ 275699 h 1401467"/>
                        <a:gd name="connsiteX2" fmla="*/ 6300 w 1058549"/>
                        <a:gd name="connsiteY2" fmla="*/ 542207 h 1401467"/>
                        <a:gd name="connsiteX3" fmla="*/ 93605 w 1058549"/>
                        <a:gd name="connsiteY3" fmla="*/ 744386 h 1401467"/>
                        <a:gd name="connsiteX4" fmla="*/ 245239 w 1058549"/>
                        <a:gd name="connsiteY4" fmla="*/ 790336 h 1401467"/>
                        <a:gd name="connsiteX5" fmla="*/ 383088 w 1058549"/>
                        <a:gd name="connsiteY5" fmla="*/ 790336 h 1401467"/>
                        <a:gd name="connsiteX6" fmla="*/ 640407 w 1058549"/>
                        <a:gd name="connsiteY6" fmla="*/ 794931 h 1401467"/>
                        <a:gd name="connsiteX7" fmla="*/ 792041 w 1058549"/>
                        <a:gd name="connsiteY7" fmla="*/ 794931 h 1401467"/>
                        <a:gd name="connsiteX8" fmla="*/ 925295 w 1058549"/>
                        <a:gd name="connsiteY8" fmla="*/ 854665 h 1401467"/>
                        <a:gd name="connsiteX9" fmla="*/ 975840 w 1058549"/>
                        <a:gd name="connsiteY9" fmla="*/ 937375 h 1401467"/>
                        <a:gd name="connsiteX10" fmla="*/ 1035575 w 1058549"/>
                        <a:gd name="connsiteY10" fmla="*/ 1111984 h 1401467"/>
                        <a:gd name="connsiteX11" fmla="*/ 1049360 w 1058549"/>
                        <a:gd name="connsiteY11" fmla="*/ 1245238 h 1401467"/>
                        <a:gd name="connsiteX12" fmla="*/ 1058549 w 1058549"/>
                        <a:gd name="connsiteY12" fmla="*/ 1401467 h 14014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58549" h="1401467">
                          <a:moveTo>
                            <a:pt x="1705" y="0"/>
                          </a:moveTo>
                          <a:cubicBezTo>
                            <a:pt x="3619" y="92665"/>
                            <a:pt x="5534" y="185331"/>
                            <a:pt x="6300" y="275699"/>
                          </a:cubicBezTo>
                          <a:cubicBezTo>
                            <a:pt x="7066" y="366067"/>
                            <a:pt x="-8251" y="464092"/>
                            <a:pt x="6300" y="542207"/>
                          </a:cubicBezTo>
                          <a:cubicBezTo>
                            <a:pt x="20851" y="620322"/>
                            <a:pt x="53782" y="703031"/>
                            <a:pt x="93605" y="744386"/>
                          </a:cubicBezTo>
                          <a:cubicBezTo>
                            <a:pt x="133428" y="785741"/>
                            <a:pt x="196992" y="782678"/>
                            <a:pt x="245239" y="790336"/>
                          </a:cubicBezTo>
                          <a:cubicBezTo>
                            <a:pt x="293486" y="797994"/>
                            <a:pt x="383088" y="790336"/>
                            <a:pt x="383088" y="790336"/>
                          </a:cubicBezTo>
                          <a:lnTo>
                            <a:pt x="640407" y="794931"/>
                          </a:lnTo>
                          <a:cubicBezTo>
                            <a:pt x="708566" y="795697"/>
                            <a:pt x="744560" y="784975"/>
                            <a:pt x="792041" y="794931"/>
                          </a:cubicBezTo>
                          <a:cubicBezTo>
                            <a:pt x="839522" y="804887"/>
                            <a:pt x="894662" y="830924"/>
                            <a:pt x="925295" y="854665"/>
                          </a:cubicBezTo>
                          <a:cubicBezTo>
                            <a:pt x="955928" y="878406"/>
                            <a:pt x="957460" y="894489"/>
                            <a:pt x="975840" y="937375"/>
                          </a:cubicBezTo>
                          <a:cubicBezTo>
                            <a:pt x="994220" y="980262"/>
                            <a:pt x="1023322" y="1060674"/>
                            <a:pt x="1035575" y="1111984"/>
                          </a:cubicBezTo>
                          <a:cubicBezTo>
                            <a:pt x="1047828" y="1163294"/>
                            <a:pt x="1045531" y="1196991"/>
                            <a:pt x="1049360" y="1245238"/>
                          </a:cubicBezTo>
                          <a:cubicBezTo>
                            <a:pt x="1053189" y="1293485"/>
                            <a:pt x="1055869" y="1347476"/>
                            <a:pt x="1058549" y="1401467"/>
                          </a:cubicBezTo>
                        </a:path>
                      </a:pathLst>
                    </a:custGeom>
                    <a:ln w="28575"/>
                  </p:spPr>
                  <p:style>
                    <a:lnRef idx="3">
                      <a:schemeClr val="accent6"/>
                    </a:lnRef>
                    <a:fillRef idx="0">
                      <a:schemeClr val="accent6"/>
                    </a:fillRef>
                    <a:effectRef idx="2">
                      <a:schemeClr val="accent6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132" name="Freeform: Shape 131">
                      <a:extLst>
                        <a:ext uri="{FF2B5EF4-FFF2-40B4-BE49-F238E27FC236}">
                          <a16:creationId xmlns:a16="http://schemas.microsoft.com/office/drawing/2014/main" id="{CC9A2383-A809-4125-8AB5-DDE6205330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070797" y="3267027"/>
                      <a:ext cx="1012113" cy="1396872"/>
                    </a:xfrm>
                    <a:custGeom>
                      <a:avLst/>
                      <a:gdLst>
                        <a:gd name="connsiteX0" fmla="*/ 14136 w 1012113"/>
                        <a:gd name="connsiteY0" fmla="*/ 0 h 1396872"/>
                        <a:gd name="connsiteX1" fmla="*/ 351 w 1012113"/>
                        <a:gd name="connsiteY1" fmla="*/ 202179 h 1396872"/>
                        <a:gd name="connsiteX2" fmla="*/ 4946 w 1012113"/>
                        <a:gd name="connsiteY2" fmla="*/ 381383 h 1396872"/>
                        <a:gd name="connsiteX3" fmla="*/ 14136 w 1012113"/>
                        <a:gd name="connsiteY3" fmla="*/ 647892 h 1396872"/>
                        <a:gd name="connsiteX4" fmla="*/ 69275 w 1012113"/>
                        <a:gd name="connsiteY4" fmla="*/ 840881 h 1396872"/>
                        <a:gd name="connsiteX5" fmla="*/ 170365 w 1012113"/>
                        <a:gd name="connsiteY5" fmla="*/ 909805 h 1396872"/>
                        <a:gd name="connsiteX6" fmla="*/ 243884 w 1012113"/>
                        <a:gd name="connsiteY6" fmla="*/ 960350 h 1396872"/>
                        <a:gd name="connsiteX7" fmla="*/ 464443 w 1012113"/>
                        <a:gd name="connsiteY7" fmla="*/ 937375 h 1396872"/>
                        <a:gd name="connsiteX8" fmla="*/ 680407 w 1012113"/>
                        <a:gd name="connsiteY8" fmla="*/ 951160 h 1396872"/>
                        <a:gd name="connsiteX9" fmla="*/ 855016 w 1012113"/>
                        <a:gd name="connsiteY9" fmla="*/ 960350 h 1396872"/>
                        <a:gd name="connsiteX10" fmla="*/ 969890 w 1012113"/>
                        <a:gd name="connsiteY10" fmla="*/ 1001705 h 1396872"/>
                        <a:gd name="connsiteX11" fmla="*/ 1006650 w 1012113"/>
                        <a:gd name="connsiteY11" fmla="*/ 1162529 h 1396872"/>
                        <a:gd name="connsiteX12" fmla="*/ 1011245 w 1012113"/>
                        <a:gd name="connsiteY12" fmla="*/ 1396872 h 13968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1012113" h="1396872">
                          <a:moveTo>
                            <a:pt x="14136" y="0"/>
                          </a:moveTo>
                          <a:cubicBezTo>
                            <a:pt x="8009" y="69307"/>
                            <a:pt x="1883" y="138615"/>
                            <a:pt x="351" y="202179"/>
                          </a:cubicBezTo>
                          <a:cubicBezTo>
                            <a:pt x="-1181" y="265743"/>
                            <a:pt x="2649" y="307098"/>
                            <a:pt x="4946" y="381383"/>
                          </a:cubicBezTo>
                          <a:cubicBezTo>
                            <a:pt x="7243" y="455668"/>
                            <a:pt x="3415" y="571309"/>
                            <a:pt x="14136" y="647892"/>
                          </a:cubicBezTo>
                          <a:cubicBezTo>
                            <a:pt x="24857" y="724475"/>
                            <a:pt x="43237" y="797229"/>
                            <a:pt x="69275" y="840881"/>
                          </a:cubicBezTo>
                          <a:cubicBezTo>
                            <a:pt x="95313" y="884533"/>
                            <a:pt x="170365" y="909805"/>
                            <a:pt x="170365" y="909805"/>
                          </a:cubicBezTo>
                          <a:cubicBezTo>
                            <a:pt x="199467" y="929717"/>
                            <a:pt x="194871" y="955755"/>
                            <a:pt x="243884" y="960350"/>
                          </a:cubicBezTo>
                          <a:cubicBezTo>
                            <a:pt x="292897" y="964945"/>
                            <a:pt x="391689" y="938907"/>
                            <a:pt x="464443" y="937375"/>
                          </a:cubicBezTo>
                          <a:cubicBezTo>
                            <a:pt x="537197" y="935843"/>
                            <a:pt x="680407" y="951160"/>
                            <a:pt x="680407" y="951160"/>
                          </a:cubicBezTo>
                          <a:cubicBezTo>
                            <a:pt x="745502" y="954989"/>
                            <a:pt x="806769" y="951926"/>
                            <a:pt x="855016" y="960350"/>
                          </a:cubicBezTo>
                          <a:cubicBezTo>
                            <a:pt x="903263" y="968774"/>
                            <a:pt x="944618" y="968009"/>
                            <a:pt x="969890" y="1001705"/>
                          </a:cubicBezTo>
                          <a:cubicBezTo>
                            <a:pt x="995162" y="1035402"/>
                            <a:pt x="999758" y="1096668"/>
                            <a:pt x="1006650" y="1162529"/>
                          </a:cubicBezTo>
                          <a:cubicBezTo>
                            <a:pt x="1013543" y="1228390"/>
                            <a:pt x="1012394" y="1312631"/>
                            <a:pt x="1011245" y="1396872"/>
                          </a:cubicBezTo>
                        </a:path>
                      </a:pathLst>
                    </a:custGeom>
                    <a:noFill/>
                    <a:ln w="28575"/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133" name="Freeform: Shape 132">
                      <a:extLst>
                        <a:ext uri="{FF2B5EF4-FFF2-40B4-BE49-F238E27FC236}">
                          <a16:creationId xmlns:a16="http://schemas.microsoft.com/office/drawing/2014/main" id="{E9447EA6-ED8A-40B7-BE0D-CEA0E24271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583570" y="3271622"/>
                      <a:ext cx="420526" cy="1383088"/>
                    </a:xfrm>
                    <a:custGeom>
                      <a:avLst/>
                      <a:gdLst>
                        <a:gd name="connsiteX0" fmla="*/ 404868 w 420526"/>
                        <a:gd name="connsiteY0" fmla="*/ 0 h 1383088"/>
                        <a:gd name="connsiteX1" fmla="*/ 409463 w 420526"/>
                        <a:gd name="connsiteY1" fmla="*/ 257319 h 1383088"/>
                        <a:gd name="connsiteX2" fmla="*/ 409463 w 420526"/>
                        <a:gd name="connsiteY2" fmla="*/ 680056 h 1383088"/>
                        <a:gd name="connsiteX3" fmla="*/ 262424 w 420526"/>
                        <a:gd name="connsiteY3" fmla="*/ 854665 h 1383088"/>
                        <a:gd name="connsiteX4" fmla="*/ 37270 w 420526"/>
                        <a:gd name="connsiteY4" fmla="*/ 845475 h 1383088"/>
                        <a:gd name="connsiteX5" fmla="*/ 5105 w 420526"/>
                        <a:gd name="connsiteY5" fmla="*/ 997110 h 1383088"/>
                        <a:gd name="connsiteX6" fmla="*/ 510 w 420526"/>
                        <a:gd name="connsiteY6" fmla="*/ 1383088 h 138308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20526" h="1383088">
                          <a:moveTo>
                            <a:pt x="404868" y="0"/>
                          </a:moveTo>
                          <a:cubicBezTo>
                            <a:pt x="406782" y="71988"/>
                            <a:pt x="408697" y="143976"/>
                            <a:pt x="409463" y="257319"/>
                          </a:cubicBezTo>
                          <a:cubicBezTo>
                            <a:pt x="410229" y="370662"/>
                            <a:pt x="433969" y="580498"/>
                            <a:pt x="409463" y="680056"/>
                          </a:cubicBezTo>
                          <a:cubicBezTo>
                            <a:pt x="384957" y="779614"/>
                            <a:pt x="324456" y="827095"/>
                            <a:pt x="262424" y="854665"/>
                          </a:cubicBezTo>
                          <a:cubicBezTo>
                            <a:pt x="200392" y="882235"/>
                            <a:pt x="80156" y="821734"/>
                            <a:pt x="37270" y="845475"/>
                          </a:cubicBezTo>
                          <a:cubicBezTo>
                            <a:pt x="-5616" y="869216"/>
                            <a:pt x="11232" y="907508"/>
                            <a:pt x="5105" y="997110"/>
                          </a:cubicBezTo>
                          <a:cubicBezTo>
                            <a:pt x="-1022" y="1086712"/>
                            <a:pt x="-256" y="1234900"/>
                            <a:pt x="510" y="1383088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36" name="Freeform: Shape 135">
                      <a:extLst>
                        <a:ext uri="{FF2B5EF4-FFF2-40B4-BE49-F238E27FC236}">
                          <a16:creationId xmlns:a16="http://schemas.microsoft.com/office/drawing/2014/main" id="{95111A67-2595-4808-AE3E-5E53F955C7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78280" y="2892084"/>
                      <a:ext cx="1395048" cy="432135"/>
                    </a:xfrm>
                    <a:custGeom>
                      <a:avLst/>
                      <a:gdLst>
                        <a:gd name="connsiteX0" fmla="*/ 3320 w 1395048"/>
                        <a:gd name="connsiteY0" fmla="*/ 357199 h 432135"/>
                        <a:gd name="connsiteX1" fmla="*/ 3320 w 1395048"/>
                        <a:gd name="connsiteY1" fmla="*/ 196173 h 432135"/>
                        <a:gd name="connsiteX2" fmla="*/ 37826 w 1395048"/>
                        <a:gd name="connsiteY2" fmla="*/ 98407 h 432135"/>
                        <a:gd name="connsiteX3" fmla="*/ 193101 w 1395048"/>
                        <a:gd name="connsiteY3" fmla="*/ 23644 h 432135"/>
                        <a:gd name="connsiteX4" fmla="*/ 308120 w 1395048"/>
                        <a:gd name="connsiteY4" fmla="*/ 641 h 432135"/>
                        <a:gd name="connsiteX5" fmla="*/ 417388 w 1395048"/>
                        <a:gd name="connsiteY5" fmla="*/ 6391 h 432135"/>
                        <a:gd name="connsiteX6" fmla="*/ 572663 w 1395048"/>
                        <a:gd name="connsiteY6" fmla="*/ 6391 h 432135"/>
                        <a:gd name="connsiteX7" fmla="*/ 756694 w 1395048"/>
                        <a:gd name="connsiteY7" fmla="*/ 81154 h 432135"/>
                        <a:gd name="connsiteX8" fmla="*/ 814203 w 1395048"/>
                        <a:gd name="connsiteY8" fmla="*/ 150165 h 432135"/>
                        <a:gd name="connsiteX9" fmla="*/ 860211 w 1395048"/>
                        <a:gd name="connsiteY9" fmla="*/ 288188 h 432135"/>
                        <a:gd name="connsiteX10" fmla="*/ 923471 w 1395048"/>
                        <a:gd name="connsiteY10" fmla="*/ 351448 h 432135"/>
                        <a:gd name="connsiteX11" fmla="*/ 1084497 w 1395048"/>
                        <a:gd name="connsiteY11" fmla="*/ 403207 h 432135"/>
                        <a:gd name="connsiteX12" fmla="*/ 1176512 w 1395048"/>
                        <a:gd name="connsiteY12" fmla="*/ 414708 h 432135"/>
                        <a:gd name="connsiteX13" fmla="*/ 1337539 w 1395048"/>
                        <a:gd name="connsiteY13" fmla="*/ 431961 h 432135"/>
                        <a:gd name="connsiteX14" fmla="*/ 1377795 w 1395048"/>
                        <a:gd name="connsiteY14" fmla="*/ 403207 h 432135"/>
                        <a:gd name="connsiteX15" fmla="*/ 1395048 w 1395048"/>
                        <a:gd name="connsiteY15" fmla="*/ 224927 h 43213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</a:cxnLst>
                      <a:rect l="l" t="t" r="r" b="b"/>
                      <a:pathLst>
                        <a:path w="1395048" h="432135">
                          <a:moveTo>
                            <a:pt x="3320" y="357199"/>
                          </a:moveTo>
                          <a:cubicBezTo>
                            <a:pt x="444" y="298252"/>
                            <a:pt x="-2431" y="239305"/>
                            <a:pt x="3320" y="196173"/>
                          </a:cubicBezTo>
                          <a:cubicBezTo>
                            <a:pt x="9071" y="153041"/>
                            <a:pt x="6196" y="127162"/>
                            <a:pt x="37826" y="98407"/>
                          </a:cubicBezTo>
                          <a:cubicBezTo>
                            <a:pt x="69456" y="69652"/>
                            <a:pt x="148052" y="39938"/>
                            <a:pt x="193101" y="23644"/>
                          </a:cubicBezTo>
                          <a:cubicBezTo>
                            <a:pt x="238150" y="7350"/>
                            <a:pt x="270739" y="3516"/>
                            <a:pt x="308120" y="641"/>
                          </a:cubicBezTo>
                          <a:cubicBezTo>
                            <a:pt x="345501" y="-2234"/>
                            <a:pt x="373298" y="5433"/>
                            <a:pt x="417388" y="6391"/>
                          </a:cubicBezTo>
                          <a:cubicBezTo>
                            <a:pt x="461478" y="7349"/>
                            <a:pt x="516112" y="-6069"/>
                            <a:pt x="572663" y="6391"/>
                          </a:cubicBezTo>
                          <a:cubicBezTo>
                            <a:pt x="629214" y="18851"/>
                            <a:pt x="716437" y="57192"/>
                            <a:pt x="756694" y="81154"/>
                          </a:cubicBezTo>
                          <a:cubicBezTo>
                            <a:pt x="796951" y="105116"/>
                            <a:pt x="796950" y="115659"/>
                            <a:pt x="814203" y="150165"/>
                          </a:cubicBezTo>
                          <a:cubicBezTo>
                            <a:pt x="831456" y="184671"/>
                            <a:pt x="842000" y="254641"/>
                            <a:pt x="860211" y="288188"/>
                          </a:cubicBezTo>
                          <a:cubicBezTo>
                            <a:pt x="878422" y="321735"/>
                            <a:pt x="886090" y="332278"/>
                            <a:pt x="923471" y="351448"/>
                          </a:cubicBezTo>
                          <a:cubicBezTo>
                            <a:pt x="960852" y="370618"/>
                            <a:pt x="1042324" y="392664"/>
                            <a:pt x="1084497" y="403207"/>
                          </a:cubicBezTo>
                          <a:cubicBezTo>
                            <a:pt x="1126671" y="413750"/>
                            <a:pt x="1176512" y="414708"/>
                            <a:pt x="1176512" y="414708"/>
                          </a:cubicBezTo>
                          <a:cubicBezTo>
                            <a:pt x="1218686" y="419500"/>
                            <a:pt x="1303992" y="433878"/>
                            <a:pt x="1337539" y="431961"/>
                          </a:cubicBezTo>
                          <a:cubicBezTo>
                            <a:pt x="1371086" y="430044"/>
                            <a:pt x="1368210" y="437713"/>
                            <a:pt x="1377795" y="403207"/>
                          </a:cubicBezTo>
                          <a:cubicBezTo>
                            <a:pt x="1387380" y="368701"/>
                            <a:pt x="1391214" y="296814"/>
                            <a:pt x="1395048" y="224927"/>
                          </a:cubicBezTo>
                        </a:path>
                      </a:pathLst>
                    </a:custGeom>
                    <a:noFill/>
                    <a:ln w="28575">
                      <a:solidFill>
                        <a:srgbClr val="C0000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137" name="Freeform: Shape 136">
                      <a:extLst>
                        <a:ext uri="{FF2B5EF4-FFF2-40B4-BE49-F238E27FC236}">
                          <a16:creationId xmlns:a16="http://schemas.microsoft.com/office/drawing/2014/main" id="{15F0391C-64E3-490E-BBAD-6C18EEA74B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69884" y="3001630"/>
                      <a:ext cx="1384026" cy="408915"/>
                    </a:xfrm>
                    <a:custGeom>
                      <a:avLst/>
                      <a:gdLst>
                        <a:gd name="connsiteX0" fmla="*/ 3731 w 1384026"/>
                        <a:gd name="connsiteY0" fmla="*/ 247653 h 408915"/>
                        <a:gd name="connsiteX1" fmla="*/ 20984 w 1384026"/>
                        <a:gd name="connsiteY1" fmla="*/ 109630 h 408915"/>
                        <a:gd name="connsiteX2" fmla="*/ 164758 w 1384026"/>
                        <a:gd name="connsiteY2" fmla="*/ 11864 h 408915"/>
                        <a:gd name="connsiteX3" fmla="*/ 371791 w 1384026"/>
                        <a:gd name="connsiteY3" fmla="*/ 6113 h 408915"/>
                        <a:gd name="connsiteX4" fmla="*/ 538569 w 1384026"/>
                        <a:gd name="connsiteY4" fmla="*/ 52121 h 408915"/>
                        <a:gd name="connsiteX5" fmla="*/ 665090 w 1384026"/>
                        <a:gd name="connsiteY5" fmla="*/ 270657 h 408915"/>
                        <a:gd name="connsiteX6" fmla="*/ 854871 w 1384026"/>
                        <a:gd name="connsiteY6" fmla="*/ 362672 h 408915"/>
                        <a:gd name="connsiteX7" fmla="*/ 1194176 w 1384026"/>
                        <a:gd name="connsiteY7" fmla="*/ 408679 h 408915"/>
                        <a:gd name="connsiteX8" fmla="*/ 1355203 w 1384026"/>
                        <a:gd name="connsiteY8" fmla="*/ 374174 h 408915"/>
                        <a:gd name="connsiteX9" fmla="*/ 1383958 w 1384026"/>
                        <a:gd name="connsiteY9" fmla="*/ 247653 h 408915"/>
                        <a:gd name="connsiteX10" fmla="*/ 1355203 w 1384026"/>
                        <a:gd name="connsiteY10" fmla="*/ 138385 h 408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384026" h="408915">
                          <a:moveTo>
                            <a:pt x="3731" y="247653"/>
                          </a:moveTo>
                          <a:cubicBezTo>
                            <a:pt x="-1062" y="198290"/>
                            <a:pt x="-5854" y="148928"/>
                            <a:pt x="20984" y="109630"/>
                          </a:cubicBezTo>
                          <a:cubicBezTo>
                            <a:pt x="47822" y="70332"/>
                            <a:pt x="106290" y="29117"/>
                            <a:pt x="164758" y="11864"/>
                          </a:cubicBezTo>
                          <a:cubicBezTo>
                            <a:pt x="223226" y="-5389"/>
                            <a:pt x="309489" y="-596"/>
                            <a:pt x="371791" y="6113"/>
                          </a:cubicBezTo>
                          <a:cubicBezTo>
                            <a:pt x="434093" y="12822"/>
                            <a:pt x="489686" y="8030"/>
                            <a:pt x="538569" y="52121"/>
                          </a:cubicBezTo>
                          <a:cubicBezTo>
                            <a:pt x="587452" y="96212"/>
                            <a:pt x="612373" y="218898"/>
                            <a:pt x="665090" y="270657"/>
                          </a:cubicBezTo>
                          <a:cubicBezTo>
                            <a:pt x="717807" y="322416"/>
                            <a:pt x="766690" y="339668"/>
                            <a:pt x="854871" y="362672"/>
                          </a:cubicBezTo>
                          <a:cubicBezTo>
                            <a:pt x="943052" y="385676"/>
                            <a:pt x="1110787" y="406762"/>
                            <a:pt x="1194176" y="408679"/>
                          </a:cubicBezTo>
                          <a:cubicBezTo>
                            <a:pt x="1277565" y="410596"/>
                            <a:pt x="1323573" y="401012"/>
                            <a:pt x="1355203" y="374174"/>
                          </a:cubicBezTo>
                          <a:cubicBezTo>
                            <a:pt x="1386833" y="347336"/>
                            <a:pt x="1383958" y="286951"/>
                            <a:pt x="1383958" y="247653"/>
                          </a:cubicBezTo>
                          <a:cubicBezTo>
                            <a:pt x="1383958" y="208355"/>
                            <a:pt x="1369580" y="173370"/>
                            <a:pt x="1355203" y="138385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39" name="Freeform: Shape 138">
                      <a:extLst>
                        <a:ext uri="{FF2B5EF4-FFF2-40B4-BE49-F238E27FC236}">
                          <a16:creationId xmlns:a16="http://schemas.microsoft.com/office/drawing/2014/main" id="{5362B927-646D-439F-8BCA-C60EFC937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58683" y="3134264"/>
                      <a:ext cx="2613716" cy="2763409"/>
                    </a:xfrm>
                    <a:custGeom>
                      <a:avLst/>
                      <a:gdLst>
                        <a:gd name="connsiteX0" fmla="*/ 2766 w 2613716"/>
                        <a:gd name="connsiteY0" fmla="*/ 2334883 h 2763409"/>
                        <a:gd name="connsiteX1" fmla="*/ 2766 w 2613716"/>
                        <a:gd name="connsiteY1" fmla="*/ 2587925 h 2763409"/>
                        <a:gd name="connsiteX2" fmla="*/ 31521 w 2613716"/>
                        <a:gd name="connsiteY2" fmla="*/ 2714445 h 2763409"/>
                        <a:gd name="connsiteX3" fmla="*/ 284562 w 2613716"/>
                        <a:gd name="connsiteY3" fmla="*/ 2737449 h 2763409"/>
                        <a:gd name="connsiteX4" fmla="*/ 1722298 w 2613716"/>
                        <a:gd name="connsiteY4" fmla="*/ 2737449 h 2763409"/>
                        <a:gd name="connsiteX5" fmla="*/ 2481423 w 2613716"/>
                        <a:gd name="connsiteY5" fmla="*/ 2656936 h 2763409"/>
                        <a:gd name="connsiteX6" fmla="*/ 2613694 w 2613716"/>
                        <a:gd name="connsiteY6" fmla="*/ 1610264 h 2763409"/>
                        <a:gd name="connsiteX7" fmla="*/ 2492925 w 2613716"/>
                        <a:gd name="connsiteY7" fmla="*/ 0 h 2763409"/>
                        <a:gd name="connsiteX8" fmla="*/ 2492925 w 2613716"/>
                        <a:gd name="connsiteY8" fmla="*/ 0 h 27634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613716" h="2763409">
                          <a:moveTo>
                            <a:pt x="2766" y="2334883"/>
                          </a:moveTo>
                          <a:cubicBezTo>
                            <a:pt x="370" y="2429774"/>
                            <a:pt x="-2026" y="2524665"/>
                            <a:pt x="2766" y="2587925"/>
                          </a:cubicBezTo>
                          <a:cubicBezTo>
                            <a:pt x="7558" y="2651185"/>
                            <a:pt x="-15445" y="2689524"/>
                            <a:pt x="31521" y="2714445"/>
                          </a:cubicBezTo>
                          <a:cubicBezTo>
                            <a:pt x="78487" y="2739366"/>
                            <a:pt x="2766" y="2733615"/>
                            <a:pt x="284562" y="2737449"/>
                          </a:cubicBezTo>
                          <a:cubicBezTo>
                            <a:pt x="566358" y="2741283"/>
                            <a:pt x="1356155" y="2750868"/>
                            <a:pt x="1722298" y="2737449"/>
                          </a:cubicBezTo>
                          <a:cubicBezTo>
                            <a:pt x="2088441" y="2724030"/>
                            <a:pt x="2332857" y="2844800"/>
                            <a:pt x="2481423" y="2656936"/>
                          </a:cubicBezTo>
                          <a:cubicBezTo>
                            <a:pt x="2629989" y="2469072"/>
                            <a:pt x="2611777" y="2053087"/>
                            <a:pt x="2613694" y="1610264"/>
                          </a:cubicBezTo>
                          <a:cubicBezTo>
                            <a:pt x="2615611" y="1167441"/>
                            <a:pt x="2492925" y="0"/>
                            <a:pt x="2492925" y="0"/>
                          </a:cubicBezTo>
                          <a:lnTo>
                            <a:pt x="2492925" y="0"/>
                          </a:lnTo>
                        </a:path>
                      </a:pathLst>
                    </a:custGeom>
                    <a:ln w="28575">
                      <a:solidFill>
                        <a:schemeClr val="accent1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6"/>
                    </a:lnRef>
                    <a:fillRef idx="0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0" name="Freeform: Shape 139">
                      <a:extLst>
                        <a:ext uri="{FF2B5EF4-FFF2-40B4-BE49-F238E27FC236}">
                          <a16:creationId xmlns:a16="http://schemas.microsoft.com/office/drawing/2014/main" id="{0A025EEA-736C-4F46-A0ED-05654294567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115898" y="3140015"/>
                      <a:ext cx="2651167" cy="2951950"/>
                    </a:xfrm>
                    <a:custGeom>
                      <a:avLst/>
                      <a:gdLst>
                        <a:gd name="connsiteX0" fmla="*/ 7528 w 2651167"/>
                        <a:gd name="connsiteY0" fmla="*/ 2334883 h 2951950"/>
                        <a:gd name="connsiteX1" fmla="*/ 13279 w 2651167"/>
                        <a:gd name="connsiteY1" fmla="*/ 2645434 h 2951950"/>
                        <a:gd name="connsiteX2" fmla="*/ 19030 w 2651167"/>
                        <a:gd name="connsiteY2" fmla="*/ 2783457 h 2951950"/>
                        <a:gd name="connsiteX3" fmla="*/ 254819 w 2651167"/>
                        <a:gd name="connsiteY3" fmla="*/ 2881223 h 2951950"/>
                        <a:gd name="connsiteX4" fmla="*/ 962185 w 2651167"/>
                        <a:gd name="connsiteY4" fmla="*/ 2881223 h 2951950"/>
                        <a:gd name="connsiteX5" fmla="*/ 1876585 w 2651167"/>
                        <a:gd name="connsiteY5" fmla="*/ 2869721 h 2951950"/>
                        <a:gd name="connsiteX6" fmla="*/ 2451679 w 2651167"/>
                        <a:gd name="connsiteY6" fmla="*/ 2892725 h 2951950"/>
                        <a:gd name="connsiteX7" fmla="*/ 2629959 w 2651167"/>
                        <a:gd name="connsiteY7" fmla="*/ 2001328 h 2951950"/>
                        <a:gd name="connsiteX8" fmla="*/ 2641460 w 2651167"/>
                        <a:gd name="connsiteY8" fmla="*/ 1247955 h 2951950"/>
                        <a:gd name="connsiteX9" fmla="*/ 2572449 w 2651167"/>
                        <a:gd name="connsiteY9" fmla="*/ 0 h 29519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651167" h="2951950">
                          <a:moveTo>
                            <a:pt x="7528" y="2334883"/>
                          </a:moveTo>
                          <a:cubicBezTo>
                            <a:pt x="9445" y="2452777"/>
                            <a:pt x="11362" y="2570672"/>
                            <a:pt x="13279" y="2645434"/>
                          </a:cubicBezTo>
                          <a:cubicBezTo>
                            <a:pt x="15196" y="2720196"/>
                            <a:pt x="-21227" y="2744159"/>
                            <a:pt x="19030" y="2783457"/>
                          </a:cubicBezTo>
                          <a:cubicBezTo>
                            <a:pt x="59287" y="2822755"/>
                            <a:pt x="97627" y="2864929"/>
                            <a:pt x="254819" y="2881223"/>
                          </a:cubicBezTo>
                          <a:cubicBezTo>
                            <a:pt x="412011" y="2897517"/>
                            <a:pt x="962185" y="2881223"/>
                            <a:pt x="962185" y="2881223"/>
                          </a:cubicBezTo>
                          <a:lnTo>
                            <a:pt x="1876585" y="2869721"/>
                          </a:lnTo>
                          <a:cubicBezTo>
                            <a:pt x="2124834" y="2871638"/>
                            <a:pt x="2326117" y="3037457"/>
                            <a:pt x="2451679" y="2892725"/>
                          </a:cubicBezTo>
                          <a:cubicBezTo>
                            <a:pt x="2577241" y="2747993"/>
                            <a:pt x="2598329" y="2275456"/>
                            <a:pt x="2629959" y="2001328"/>
                          </a:cubicBezTo>
                          <a:cubicBezTo>
                            <a:pt x="2661589" y="1727200"/>
                            <a:pt x="2651045" y="1581510"/>
                            <a:pt x="2641460" y="1247955"/>
                          </a:cubicBezTo>
                          <a:cubicBezTo>
                            <a:pt x="2631875" y="914400"/>
                            <a:pt x="2602162" y="457200"/>
                            <a:pt x="2572449" y="0"/>
                          </a:cubicBezTo>
                        </a:path>
                      </a:pathLst>
                    </a:custGeom>
                    <a:noFill/>
                    <a:ln w="28575">
                      <a:solidFill>
                        <a:srgbClr val="00B05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1" name="Freeform: Shape 140">
                      <a:extLst>
                        <a:ext uri="{FF2B5EF4-FFF2-40B4-BE49-F238E27FC236}">
                          <a16:creationId xmlns:a16="http://schemas.microsoft.com/office/drawing/2014/main" id="{8630AEFB-DC16-4B90-B2BB-07A8C35BD4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8517" y="2684903"/>
                      <a:ext cx="1335640" cy="345973"/>
                    </a:xfrm>
                    <a:custGeom>
                      <a:avLst/>
                      <a:gdLst>
                        <a:gd name="connsiteX0" fmla="*/ 0 w 1335640"/>
                        <a:gd name="connsiteY0" fmla="*/ 37749 h 345973"/>
                        <a:gd name="connsiteX1" fmla="*/ 1089061 w 1335640"/>
                        <a:gd name="connsiteY1" fmla="*/ 27475 h 345973"/>
                        <a:gd name="connsiteX2" fmla="*/ 1335640 w 1335640"/>
                        <a:gd name="connsiteY2" fmla="*/ 345973 h 34597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1335640" h="345973">
                          <a:moveTo>
                            <a:pt x="0" y="37749"/>
                          </a:moveTo>
                          <a:cubicBezTo>
                            <a:pt x="433227" y="6926"/>
                            <a:pt x="866454" y="-23896"/>
                            <a:pt x="1089061" y="27475"/>
                          </a:cubicBezTo>
                          <a:cubicBezTo>
                            <a:pt x="1311668" y="78846"/>
                            <a:pt x="1323654" y="212409"/>
                            <a:pt x="1335640" y="345973"/>
                          </a:cubicBezTo>
                        </a:path>
                      </a:pathLst>
                    </a:custGeom>
                    <a:ln w="28575">
                      <a:solidFill>
                        <a:srgbClr val="00B0F0"/>
                      </a:solidFill>
                    </a:ln>
                  </p:spPr>
                  <p:style>
                    <a:lnRef idx="1">
                      <a:schemeClr val="accent5"/>
                    </a:lnRef>
                    <a:fillRef idx="0">
                      <a:schemeClr val="accent5"/>
                    </a:fillRef>
                    <a:effectRef idx="0">
                      <a:schemeClr val="accent5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2" name="Freeform: Shape 141">
                      <a:extLst>
                        <a:ext uri="{FF2B5EF4-FFF2-40B4-BE49-F238E27FC236}">
                          <a16:creationId xmlns:a16="http://schemas.microsoft.com/office/drawing/2014/main" id="{EBEC28B5-7FA6-41AE-8CD4-87F2DD7698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8517" y="2772701"/>
                      <a:ext cx="1263721" cy="258175"/>
                    </a:xfrm>
                    <a:custGeom>
                      <a:avLst/>
                      <a:gdLst>
                        <a:gd name="connsiteX0" fmla="*/ 0 w 1263721"/>
                        <a:gd name="connsiteY0" fmla="*/ 32144 h 258175"/>
                        <a:gd name="connsiteX1" fmla="*/ 544530 w 1263721"/>
                        <a:gd name="connsiteY1" fmla="*/ 11596 h 258175"/>
                        <a:gd name="connsiteX2" fmla="*/ 1006867 w 1263721"/>
                        <a:gd name="connsiteY2" fmla="*/ 21870 h 258175"/>
                        <a:gd name="connsiteX3" fmla="*/ 1263721 w 1263721"/>
                        <a:gd name="connsiteY3" fmla="*/ 258175 h 258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263721" h="258175">
                          <a:moveTo>
                            <a:pt x="0" y="32144"/>
                          </a:moveTo>
                          <a:cubicBezTo>
                            <a:pt x="188359" y="22726"/>
                            <a:pt x="376719" y="13308"/>
                            <a:pt x="544530" y="11596"/>
                          </a:cubicBezTo>
                          <a:cubicBezTo>
                            <a:pt x="712341" y="9884"/>
                            <a:pt x="887002" y="-19227"/>
                            <a:pt x="1006867" y="21870"/>
                          </a:cubicBezTo>
                          <a:cubicBezTo>
                            <a:pt x="1126732" y="62967"/>
                            <a:pt x="1195226" y="160571"/>
                            <a:pt x="1263721" y="258175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pic>
                  <p:nvPicPr>
                    <p:cNvPr id="144" name="Picture 143">
                      <a:extLst>
                        <a:ext uri="{FF2B5EF4-FFF2-40B4-BE49-F238E27FC236}">
                          <a16:creationId xmlns:a16="http://schemas.microsoft.com/office/drawing/2014/main" id="{D7CBC3F4-FEB6-45F3-8205-BFE5A974A3A6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BEBA8EAE-BF5A-486C-A8C5-ECC9F3942E4B}">
                          <a14:imgProps xmlns:a14="http://schemas.microsoft.com/office/drawing/2010/main">
                            <a14:imgLayer r:embed="rId13">
                              <a14:imgEffect>
                                <a14:backgroundRemoval t="3125" b="98438" l="10000" r="90000">
                                  <a14:foregroundMark x1="50000" y1="44792" x2="49615" y2="33594"/>
                                  <a14:foregroundMark x1="41154" y1="61979" x2="56923" y2="62240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 rot="16200000">
                      <a:off x="5354423" y="-212512"/>
                      <a:ext cx="598789" cy="884366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46" name="Freeform: Shape 145">
                    <a:extLst>
                      <a:ext uri="{FF2B5EF4-FFF2-40B4-BE49-F238E27FC236}">
                        <a16:creationId xmlns:a16="http://schemas.microsoft.com/office/drawing/2014/main" id="{807AA811-79C0-45FD-9ECE-23F3BAAA0B57}"/>
                      </a:ext>
                    </a:extLst>
                  </p:cNvPr>
                  <p:cNvSpPr/>
                  <p:nvPr/>
                </p:nvSpPr>
                <p:spPr>
                  <a:xfrm>
                    <a:off x="4607474" y="542499"/>
                    <a:ext cx="660562" cy="303662"/>
                  </a:xfrm>
                  <a:custGeom>
                    <a:avLst/>
                    <a:gdLst>
                      <a:gd name="connsiteX0" fmla="*/ 660562 w 660562"/>
                      <a:gd name="connsiteY0" fmla="*/ 0 h 303662"/>
                      <a:gd name="connsiteX1" fmla="*/ 469493 w 660562"/>
                      <a:gd name="connsiteY1" fmla="*/ 10235 h 303662"/>
                      <a:gd name="connsiteX2" fmla="*/ 206774 w 660562"/>
                      <a:gd name="connsiteY2" fmla="*/ 23883 h 303662"/>
                      <a:gd name="connsiteX3" fmla="*/ 29353 w 660562"/>
                      <a:gd name="connsiteY3" fmla="*/ 122829 h 303662"/>
                      <a:gd name="connsiteX4" fmla="*/ 2057 w 660562"/>
                      <a:gd name="connsiteY4" fmla="*/ 303662 h 3036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0562" h="303662">
                        <a:moveTo>
                          <a:pt x="660562" y="0"/>
                        </a:moveTo>
                        <a:lnTo>
                          <a:pt x="469493" y="10235"/>
                        </a:lnTo>
                        <a:cubicBezTo>
                          <a:pt x="393862" y="14215"/>
                          <a:pt x="280131" y="5117"/>
                          <a:pt x="206774" y="23883"/>
                        </a:cubicBezTo>
                        <a:cubicBezTo>
                          <a:pt x="133417" y="42649"/>
                          <a:pt x="63472" y="76199"/>
                          <a:pt x="29353" y="122829"/>
                        </a:cubicBezTo>
                        <a:cubicBezTo>
                          <a:pt x="-4767" y="169459"/>
                          <a:pt x="-1355" y="236560"/>
                          <a:pt x="2057" y="303662"/>
                        </a:cubicBezTo>
                      </a:path>
                    </a:pathLst>
                  </a:custGeom>
                  <a:ln w="28575">
                    <a:solidFill>
                      <a:srgbClr val="C00000"/>
                    </a:solidFill>
                  </a:ln>
                </p:spPr>
                <p:style>
                  <a:lnRef idx="1">
                    <a:schemeClr val="accent2"/>
                  </a:lnRef>
                  <a:fillRef idx="0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MY"/>
                  </a:p>
                </p:txBody>
              </p:sp>
              <p:sp>
                <p:nvSpPr>
                  <p:cNvPr id="147" name="Freeform: Shape 146">
                    <a:extLst>
                      <a:ext uri="{FF2B5EF4-FFF2-40B4-BE49-F238E27FC236}">
                        <a16:creationId xmlns:a16="http://schemas.microsoft.com/office/drawing/2014/main" id="{1461CD81-99EC-45D5-9F97-FD18FA50BADA}"/>
                      </a:ext>
                    </a:extLst>
                  </p:cNvPr>
                  <p:cNvSpPr/>
                  <p:nvPr/>
                </p:nvSpPr>
                <p:spPr>
                  <a:xfrm>
                    <a:off x="4597811" y="549322"/>
                    <a:ext cx="1463307" cy="750917"/>
                  </a:xfrm>
                  <a:custGeom>
                    <a:avLst/>
                    <a:gdLst>
                      <a:gd name="connsiteX0" fmla="*/ 8308 w 1463307"/>
                      <a:gd name="connsiteY0" fmla="*/ 382138 h 750917"/>
                      <a:gd name="connsiteX1" fmla="*/ 4896 w 1463307"/>
                      <a:gd name="connsiteY1" fmla="*/ 470848 h 750917"/>
                      <a:gd name="connsiteX2" fmla="*/ 66311 w 1463307"/>
                      <a:gd name="connsiteY2" fmla="*/ 651681 h 750917"/>
                      <a:gd name="connsiteX3" fmla="*/ 219849 w 1463307"/>
                      <a:gd name="connsiteY3" fmla="*/ 730156 h 750917"/>
                      <a:gd name="connsiteX4" fmla="*/ 441625 w 1463307"/>
                      <a:gd name="connsiteY4" fmla="*/ 750627 h 750917"/>
                      <a:gd name="connsiteX5" fmla="*/ 796467 w 1463307"/>
                      <a:gd name="connsiteY5" fmla="*/ 719920 h 750917"/>
                      <a:gd name="connsiteX6" fmla="*/ 1195664 w 1463307"/>
                      <a:gd name="connsiteY6" fmla="*/ 702860 h 750917"/>
                      <a:gd name="connsiteX7" fmla="*/ 1407204 w 1463307"/>
                      <a:gd name="connsiteY7" fmla="*/ 470848 h 750917"/>
                      <a:gd name="connsiteX8" fmla="*/ 1458383 w 1463307"/>
                      <a:gd name="connsiteY8" fmla="*/ 170597 h 750917"/>
                      <a:gd name="connsiteX9" fmla="*/ 1458383 w 1463307"/>
                      <a:gd name="connsiteY9" fmla="*/ 0 h 7509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463307" h="750917">
                        <a:moveTo>
                          <a:pt x="8308" y="382138"/>
                        </a:moveTo>
                        <a:cubicBezTo>
                          <a:pt x="1768" y="404031"/>
                          <a:pt x="-4771" y="425924"/>
                          <a:pt x="4896" y="470848"/>
                        </a:cubicBezTo>
                        <a:cubicBezTo>
                          <a:pt x="14563" y="515772"/>
                          <a:pt x="30486" y="608463"/>
                          <a:pt x="66311" y="651681"/>
                        </a:cubicBezTo>
                        <a:cubicBezTo>
                          <a:pt x="102137" y="694899"/>
                          <a:pt x="157297" y="713665"/>
                          <a:pt x="219849" y="730156"/>
                        </a:cubicBezTo>
                        <a:cubicBezTo>
                          <a:pt x="282401" y="746647"/>
                          <a:pt x="345522" y="752333"/>
                          <a:pt x="441625" y="750627"/>
                        </a:cubicBezTo>
                        <a:cubicBezTo>
                          <a:pt x="537728" y="748921"/>
                          <a:pt x="670794" y="727881"/>
                          <a:pt x="796467" y="719920"/>
                        </a:cubicBezTo>
                        <a:cubicBezTo>
                          <a:pt x="922140" y="711959"/>
                          <a:pt x="1093875" y="744372"/>
                          <a:pt x="1195664" y="702860"/>
                        </a:cubicBezTo>
                        <a:cubicBezTo>
                          <a:pt x="1297453" y="661348"/>
                          <a:pt x="1363418" y="559558"/>
                          <a:pt x="1407204" y="470848"/>
                        </a:cubicBezTo>
                        <a:cubicBezTo>
                          <a:pt x="1450990" y="382138"/>
                          <a:pt x="1449853" y="249072"/>
                          <a:pt x="1458383" y="170597"/>
                        </a:cubicBezTo>
                        <a:cubicBezTo>
                          <a:pt x="1466913" y="92122"/>
                          <a:pt x="1462648" y="46061"/>
                          <a:pt x="1458383" y="0"/>
                        </a:cubicBezTo>
                      </a:path>
                    </a:pathLst>
                  </a:custGeom>
                  <a:ln w="28575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MY"/>
                  </a:p>
                </p:txBody>
              </p:sp>
              <p:sp>
                <p:nvSpPr>
                  <p:cNvPr id="148" name="TextBox 147">
                    <a:extLst>
                      <a:ext uri="{FF2B5EF4-FFF2-40B4-BE49-F238E27FC236}">
                        <a16:creationId xmlns:a16="http://schemas.microsoft.com/office/drawing/2014/main" id="{8802644C-0E33-4780-90C1-87D3B4DAB3CD}"/>
                      </a:ext>
                    </a:extLst>
                  </p:cNvPr>
                  <p:cNvSpPr txBox="1"/>
                  <p:nvPr/>
                </p:nvSpPr>
                <p:spPr>
                  <a:xfrm>
                    <a:off x="4633860" y="19136"/>
                    <a:ext cx="2217663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24V DC Power Supply</a:t>
                    </a:r>
                    <a:endParaRPr lang="en-MY" dirty="0"/>
                  </a:p>
                </p:txBody>
              </p:sp>
              <p:sp>
                <p:nvSpPr>
                  <p:cNvPr id="149" name="TextBox 148">
                    <a:extLst>
                      <a:ext uri="{FF2B5EF4-FFF2-40B4-BE49-F238E27FC236}">
                        <a16:creationId xmlns:a16="http://schemas.microsoft.com/office/drawing/2014/main" id="{4A57065B-A63D-456C-9112-7754EE4DB18F}"/>
                      </a:ext>
                    </a:extLst>
                  </p:cNvPr>
                  <p:cNvSpPr txBox="1"/>
                  <p:nvPr/>
                </p:nvSpPr>
                <p:spPr>
                  <a:xfrm>
                    <a:off x="8874216" y="1588671"/>
                    <a:ext cx="1335640" cy="3693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Drop Sensor</a:t>
                    </a:r>
                    <a:endParaRPr lang="en-MY" dirty="0"/>
                  </a:p>
                </p:txBody>
              </p:sp>
              <p:sp>
                <p:nvSpPr>
                  <p:cNvPr id="150" name="TextBox 149">
                    <a:extLst>
                      <a:ext uri="{FF2B5EF4-FFF2-40B4-BE49-F238E27FC236}">
                        <a16:creationId xmlns:a16="http://schemas.microsoft.com/office/drawing/2014/main" id="{578A8288-6D2B-4C43-BB5C-4EFEFCFF8021}"/>
                      </a:ext>
                    </a:extLst>
                  </p:cNvPr>
                  <p:cNvSpPr txBox="1"/>
                  <p:nvPr/>
                </p:nvSpPr>
                <p:spPr>
                  <a:xfrm>
                    <a:off x="779202" y="2972984"/>
                    <a:ext cx="2107897" cy="36933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Temperature Sensor</a:t>
                    </a:r>
                    <a:endParaRPr lang="en-MY" dirty="0"/>
                  </a:p>
                </p:txBody>
              </p:sp>
            </p:grpSp>
            <p:sp>
              <p:nvSpPr>
                <p:cNvPr id="152" name="TextBox 151">
                  <a:extLst>
                    <a:ext uri="{FF2B5EF4-FFF2-40B4-BE49-F238E27FC236}">
                      <a16:creationId xmlns:a16="http://schemas.microsoft.com/office/drawing/2014/main" id="{F5E9F14F-F617-4F71-95CB-440366479C34}"/>
                    </a:ext>
                  </a:extLst>
                </p:cNvPr>
                <p:cNvSpPr txBox="1"/>
                <p:nvPr/>
              </p:nvSpPr>
              <p:spPr>
                <a:xfrm>
                  <a:off x="3637125" y="569921"/>
                  <a:ext cx="873544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100" dirty="0"/>
                    <a:t>Motor Slots</a:t>
                  </a:r>
                  <a:endParaRPr lang="en-MY" sz="1100" dirty="0"/>
                </a:p>
              </p:txBody>
            </p:sp>
          </p:grp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909A209D-6F0A-4643-B35B-C9925E51C00E}"/>
                  </a:ext>
                </a:extLst>
              </p:cNvPr>
              <p:cNvSpPr txBox="1"/>
              <p:nvPr/>
            </p:nvSpPr>
            <p:spPr>
              <a:xfrm>
                <a:off x="1476909" y="3801399"/>
                <a:ext cx="77082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200" i="0" dirty="0">
                    <a:effectLst/>
                  </a:rPr>
                  <a:t>DS18B20</a:t>
                </a:r>
                <a:endParaRPr lang="en-MY" i="0" dirty="0">
                  <a:effectLst/>
                </a:endParaRPr>
              </a:p>
              <a:p>
                <a:endParaRPr lang="en-MY" dirty="0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50DE6AE-D5E1-409C-A60C-6AAFC1054C9C}"/>
                </a:ext>
              </a:extLst>
            </p:cNvPr>
            <p:cNvGrpSpPr/>
            <p:nvPr/>
          </p:nvGrpSpPr>
          <p:grpSpPr>
            <a:xfrm>
              <a:off x="907598" y="1827498"/>
              <a:ext cx="3492280" cy="3239354"/>
              <a:chOff x="907598" y="1827498"/>
              <a:chExt cx="3492280" cy="3239354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FC16152-736F-4B90-9DC7-B82CE644A1E3}"/>
                  </a:ext>
                </a:extLst>
              </p:cNvPr>
              <p:cNvGrpSpPr/>
              <p:nvPr/>
            </p:nvGrpSpPr>
            <p:grpSpPr>
              <a:xfrm>
                <a:off x="907598" y="1827498"/>
                <a:ext cx="2274106" cy="1215276"/>
                <a:chOff x="907598" y="1827498"/>
                <a:chExt cx="2274106" cy="1215276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2C612E41-AA1C-4E05-9236-16C331DDA195}"/>
                    </a:ext>
                  </a:extLst>
                </p:cNvPr>
                <p:cNvGrpSpPr/>
                <p:nvPr/>
              </p:nvGrpSpPr>
              <p:grpSpPr>
                <a:xfrm>
                  <a:off x="1639856" y="1827498"/>
                  <a:ext cx="1541848" cy="1215276"/>
                  <a:chOff x="1639856" y="1827498"/>
                  <a:chExt cx="1541848" cy="1215276"/>
                </a:xfrm>
              </p:grpSpPr>
              <p:pic>
                <p:nvPicPr>
                  <p:cNvPr id="3" name="Picture 2">
                    <a:extLst>
                      <a:ext uri="{FF2B5EF4-FFF2-40B4-BE49-F238E27FC236}">
                        <a16:creationId xmlns:a16="http://schemas.microsoft.com/office/drawing/2014/main" id="{E0AE1B72-9C55-45BE-980D-E3F7360718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4">
                    <a:extLst>
                      <a:ext uri="{BEBA8EAE-BF5A-486C-A8C5-ECC9F3942E4B}">
                        <a14:imgProps xmlns:a14="http://schemas.microsoft.com/office/drawing/2010/main">
                          <a14:imgLayer r:embed="rId15">
                            <a14:imgEffect>
                              <a14:backgroundRemoval t="2092" b="98326" l="2146" r="10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639856" y="1827498"/>
                    <a:ext cx="1184767" cy="1215276"/>
                  </a:xfrm>
                  <a:prstGeom prst="rect">
                    <a:avLst/>
                  </a:prstGeom>
                </p:spPr>
              </p:pic>
              <p:sp>
                <p:nvSpPr>
                  <p:cNvPr id="116" name="TextBox 115">
                    <a:extLst>
                      <a:ext uri="{FF2B5EF4-FFF2-40B4-BE49-F238E27FC236}">
                        <a16:creationId xmlns:a16="http://schemas.microsoft.com/office/drawing/2014/main" id="{E6EACF38-BDE7-4B20-9BD7-F4F6EC7FFF5A}"/>
                      </a:ext>
                    </a:extLst>
                  </p:cNvPr>
                  <p:cNvSpPr txBox="1"/>
                  <p:nvPr/>
                </p:nvSpPr>
                <p:spPr>
                  <a:xfrm>
                    <a:off x="2620398" y="2495535"/>
                    <a:ext cx="561306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800" b="1" dirty="0"/>
                      <a:t>NO</a:t>
                    </a:r>
                  </a:p>
                  <a:p>
                    <a:endParaRPr lang="en-US" sz="800" b="1" dirty="0"/>
                  </a:p>
                  <a:p>
                    <a:r>
                      <a:rPr lang="en-US" sz="800" b="1" dirty="0"/>
                      <a:t>C</a:t>
                    </a:r>
                    <a:endParaRPr lang="en-MY" sz="800" b="1" dirty="0"/>
                  </a:p>
                </p:txBody>
              </p:sp>
            </p:grp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DB38D3E-986B-4C7F-8076-038BDB48EF16}"/>
                    </a:ext>
                  </a:extLst>
                </p:cNvPr>
                <p:cNvSpPr txBox="1"/>
                <p:nvPr/>
              </p:nvSpPr>
              <p:spPr>
                <a:xfrm>
                  <a:off x="907598" y="2199754"/>
                  <a:ext cx="1324641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Door Switch</a:t>
                  </a:r>
                  <a:endParaRPr lang="en-MY" dirty="0"/>
                </a:p>
              </p:txBody>
            </p:sp>
          </p:grp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464323F5-F9CA-4E64-88BE-E057197861D4}"/>
                  </a:ext>
                </a:extLst>
              </p:cNvPr>
              <p:cNvSpPr/>
              <p:nvPr/>
            </p:nvSpPr>
            <p:spPr>
              <a:xfrm>
                <a:off x="2646381" y="2624866"/>
                <a:ext cx="1753497" cy="2431228"/>
              </a:xfrm>
              <a:custGeom>
                <a:avLst/>
                <a:gdLst>
                  <a:gd name="connsiteX0" fmla="*/ 0 w 1753497"/>
                  <a:gd name="connsiteY0" fmla="*/ 0 h 2431228"/>
                  <a:gd name="connsiteX1" fmla="*/ 225911 w 1753497"/>
                  <a:gd name="connsiteY1" fmla="*/ 53788 h 2431228"/>
                  <a:gd name="connsiteX2" fmla="*/ 365760 w 1753497"/>
                  <a:gd name="connsiteY2" fmla="*/ 204395 h 2431228"/>
                  <a:gd name="connsiteX3" fmla="*/ 473337 w 1753497"/>
                  <a:gd name="connsiteY3" fmla="*/ 688489 h 2431228"/>
                  <a:gd name="connsiteX4" fmla="*/ 516367 w 1753497"/>
                  <a:gd name="connsiteY4" fmla="*/ 1226372 h 2431228"/>
                  <a:gd name="connsiteX5" fmla="*/ 656217 w 1753497"/>
                  <a:gd name="connsiteY5" fmla="*/ 1463040 h 2431228"/>
                  <a:gd name="connsiteX6" fmla="*/ 1097280 w 1753497"/>
                  <a:gd name="connsiteY6" fmla="*/ 1710466 h 2431228"/>
                  <a:gd name="connsiteX7" fmla="*/ 1258645 w 1753497"/>
                  <a:gd name="connsiteY7" fmla="*/ 1839558 h 2431228"/>
                  <a:gd name="connsiteX8" fmla="*/ 1312433 w 1753497"/>
                  <a:gd name="connsiteY8" fmla="*/ 2022438 h 2431228"/>
                  <a:gd name="connsiteX9" fmla="*/ 1463040 w 1753497"/>
                  <a:gd name="connsiteY9" fmla="*/ 2119256 h 2431228"/>
                  <a:gd name="connsiteX10" fmla="*/ 1688951 w 1753497"/>
                  <a:gd name="connsiteY10" fmla="*/ 2140772 h 2431228"/>
                  <a:gd name="connsiteX11" fmla="*/ 1753497 w 1753497"/>
                  <a:gd name="connsiteY11" fmla="*/ 2431228 h 2431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53497" h="2431228">
                    <a:moveTo>
                      <a:pt x="0" y="0"/>
                    </a:moveTo>
                    <a:cubicBezTo>
                      <a:pt x="82475" y="9861"/>
                      <a:pt x="164951" y="19722"/>
                      <a:pt x="225911" y="53788"/>
                    </a:cubicBezTo>
                    <a:cubicBezTo>
                      <a:pt x="286871" y="87854"/>
                      <a:pt x="324522" y="98612"/>
                      <a:pt x="365760" y="204395"/>
                    </a:cubicBezTo>
                    <a:cubicBezTo>
                      <a:pt x="406998" y="310178"/>
                      <a:pt x="448236" y="518160"/>
                      <a:pt x="473337" y="688489"/>
                    </a:cubicBezTo>
                    <a:cubicBezTo>
                      <a:pt x="498438" y="858818"/>
                      <a:pt x="485887" y="1097280"/>
                      <a:pt x="516367" y="1226372"/>
                    </a:cubicBezTo>
                    <a:cubicBezTo>
                      <a:pt x="546847" y="1355464"/>
                      <a:pt x="559398" y="1382358"/>
                      <a:pt x="656217" y="1463040"/>
                    </a:cubicBezTo>
                    <a:cubicBezTo>
                      <a:pt x="753036" y="1543722"/>
                      <a:pt x="996875" y="1647713"/>
                      <a:pt x="1097280" y="1710466"/>
                    </a:cubicBezTo>
                    <a:cubicBezTo>
                      <a:pt x="1197685" y="1773219"/>
                      <a:pt x="1222786" y="1787563"/>
                      <a:pt x="1258645" y="1839558"/>
                    </a:cubicBezTo>
                    <a:cubicBezTo>
                      <a:pt x="1294504" y="1891553"/>
                      <a:pt x="1278367" y="1975822"/>
                      <a:pt x="1312433" y="2022438"/>
                    </a:cubicBezTo>
                    <a:cubicBezTo>
                      <a:pt x="1346499" y="2069054"/>
                      <a:pt x="1400287" y="2099534"/>
                      <a:pt x="1463040" y="2119256"/>
                    </a:cubicBezTo>
                    <a:cubicBezTo>
                      <a:pt x="1525793" y="2138978"/>
                      <a:pt x="1640542" y="2088777"/>
                      <a:pt x="1688951" y="2140772"/>
                    </a:cubicBezTo>
                    <a:cubicBezTo>
                      <a:pt x="1737360" y="2192767"/>
                      <a:pt x="1745428" y="2311997"/>
                      <a:pt x="1753497" y="2431228"/>
                    </a:cubicBezTo>
                  </a:path>
                </a:pathLst>
              </a:custGeom>
              <a:noFill/>
              <a:ln w="285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F4B9ED0A-B6BE-47A6-A0D6-26193A1E2C7B}"/>
                  </a:ext>
                </a:extLst>
              </p:cNvPr>
              <p:cNvSpPr/>
              <p:nvPr/>
            </p:nvSpPr>
            <p:spPr>
              <a:xfrm>
                <a:off x="2635624" y="2764371"/>
                <a:ext cx="828426" cy="2302481"/>
              </a:xfrm>
              <a:custGeom>
                <a:avLst/>
                <a:gdLst>
                  <a:gd name="connsiteX0" fmla="*/ 0 w 828426"/>
                  <a:gd name="connsiteY0" fmla="*/ 344 h 2302481"/>
                  <a:gd name="connsiteX1" fmla="*/ 161364 w 828426"/>
                  <a:gd name="connsiteY1" fmla="*/ 21860 h 2302481"/>
                  <a:gd name="connsiteX2" fmla="*/ 301214 w 828426"/>
                  <a:gd name="connsiteY2" fmla="*/ 140194 h 2302481"/>
                  <a:gd name="connsiteX3" fmla="*/ 376517 w 828426"/>
                  <a:gd name="connsiteY3" fmla="*/ 721107 h 2302481"/>
                  <a:gd name="connsiteX4" fmla="*/ 408790 w 828426"/>
                  <a:gd name="connsiteY4" fmla="*/ 1248231 h 2302481"/>
                  <a:gd name="connsiteX5" fmla="*/ 462578 w 828426"/>
                  <a:gd name="connsiteY5" fmla="*/ 1527930 h 2302481"/>
                  <a:gd name="connsiteX6" fmla="*/ 753035 w 828426"/>
                  <a:gd name="connsiteY6" fmla="*/ 1710810 h 2302481"/>
                  <a:gd name="connsiteX7" fmla="*/ 817581 w 828426"/>
                  <a:gd name="connsiteY7" fmla="*/ 1872175 h 2302481"/>
                  <a:gd name="connsiteX8" fmla="*/ 828338 w 828426"/>
                  <a:gd name="connsiteY8" fmla="*/ 2302481 h 2302481"/>
                  <a:gd name="connsiteX9" fmla="*/ 828338 w 828426"/>
                  <a:gd name="connsiteY9" fmla="*/ 2302481 h 2302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8426" h="2302481">
                    <a:moveTo>
                      <a:pt x="0" y="344"/>
                    </a:moveTo>
                    <a:cubicBezTo>
                      <a:pt x="55581" y="-552"/>
                      <a:pt x="111162" y="-1448"/>
                      <a:pt x="161364" y="21860"/>
                    </a:cubicBezTo>
                    <a:cubicBezTo>
                      <a:pt x="211566" y="45168"/>
                      <a:pt x="265355" y="23653"/>
                      <a:pt x="301214" y="140194"/>
                    </a:cubicBezTo>
                    <a:cubicBezTo>
                      <a:pt x="337073" y="256735"/>
                      <a:pt x="358588" y="536434"/>
                      <a:pt x="376517" y="721107"/>
                    </a:cubicBezTo>
                    <a:cubicBezTo>
                      <a:pt x="394446" y="905780"/>
                      <a:pt x="394447" y="1113761"/>
                      <a:pt x="408790" y="1248231"/>
                    </a:cubicBezTo>
                    <a:cubicBezTo>
                      <a:pt x="423134" y="1382702"/>
                      <a:pt x="405204" y="1450834"/>
                      <a:pt x="462578" y="1527930"/>
                    </a:cubicBezTo>
                    <a:cubicBezTo>
                      <a:pt x="519952" y="1605027"/>
                      <a:pt x="693868" y="1653436"/>
                      <a:pt x="753035" y="1710810"/>
                    </a:cubicBezTo>
                    <a:cubicBezTo>
                      <a:pt x="812202" y="1768184"/>
                      <a:pt x="805031" y="1773563"/>
                      <a:pt x="817581" y="1872175"/>
                    </a:cubicBezTo>
                    <a:cubicBezTo>
                      <a:pt x="830131" y="1970787"/>
                      <a:pt x="828338" y="2302481"/>
                      <a:pt x="828338" y="2302481"/>
                    </a:cubicBezTo>
                    <a:lnTo>
                      <a:pt x="828338" y="2302481"/>
                    </a:lnTo>
                  </a:path>
                </a:pathLst>
              </a:cu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037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A329F-312E-4E5E-BE3C-66D4348C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28744"/>
            <a:ext cx="8242738" cy="303323"/>
          </a:xfrm>
        </p:spPr>
        <p:txBody>
          <a:bodyPr>
            <a:noAutofit/>
          </a:bodyPr>
          <a:lstStyle/>
          <a:p>
            <a:r>
              <a:rPr lang="en-MY" sz="2400" dirty="0"/>
              <a:t>4G </a:t>
            </a:r>
            <a:r>
              <a:rPr lang="en-MY" sz="2400" dirty="0" err="1"/>
              <a:t>recv</a:t>
            </a:r>
            <a:r>
              <a:rPr lang="en-MY" sz="2400" dirty="0"/>
              <a:t> HI --&gt; (request Drop status, temperature, Door Status)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F44E08-071A-4B63-BA7A-2879F02ECD7F}"/>
              </a:ext>
            </a:extLst>
          </p:cNvPr>
          <p:cNvSpPr txBox="1"/>
          <p:nvPr/>
        </p:nvSpPr>
        <p:spPr>
          <a:xfrm>
            <a:off x="838200" y="1773649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/>
              <a:t>List of Hex Commands and Returns </a:t>
            </a:r>
            <a:r>
              <a:rPr lang="en-MY" dirty="0"/>
              <a:t>https://docs.google.com/spreadsheets/d/1yvFmwiSHha0C8TX79S2l89XLynFGWwpFlRIR7rTtpHk/edit?usp=sharing</a:t>
            </a:r>
          </a:p>
        </p:txBody>
      </p:sp>
    </p:spTree>
    <p:extLst>
      <p:ext uri="{BB962C8B-B14F-4D97-AF65-F5344CB8AC3E}">
        <p14:creationId xmlns:p14="http://schemas.microsoft.com/office/powerpoint/2010/main" val="2124874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roup 318">
            <a:extLst>
              <a:ext uri="{FF2B5EF4-FFF2-40B4-BE49-F238E27FC236}">
                <a16:creationId xmlns:a16="http://schemas.microsoft.com/office/drawing/2014/main" id="{96881EE6-81E7-474B-9C08-86A132D26827}"/>
              </a:ext>
            </a:extLst>
          </p:cNvPr>
          <p:cNvGrpSpPr/>
          <p:nvPr/>
        </p:nvGrpSpPr>
        <p:grpSpPr>
          <a:xfrm>
            <a:off x="-39432" y="0"/>
            <a:ext cx="12233293" cy="6950602"/>
            <a:chOff x="-39432" y="0"/>
            <a:chExt cx="12233293" cy="695060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7AD479-674E-405F-873D-4F9EA5E7566C}"/>
                </a:ext>
              </a:extLst>
            </p:cNvPr>
            <p:cNvSpPr/>
            <p:nvPr/>
          </p:nvSpPr>
          <p:spPr>
            <a:xfrm>
              <a:off x="8199189" y="0"/>
              <a:ext cx="3994672" cy="685800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cxnSp>
          <p:nvCxnSpPr>
            <p:cNvPr id="267" name="Connector: Elbow 266">
              <a:extLst>
                <a:ext uri="{FF2B5EF4-FFF2-40B4-BE49-F238E27FC236}">
                  <a16:creationId xmlns:a16="http://schemas.microsoft.com/office/drawing/2014/main" id="{9922D17C-038D-464C-BFCE-7347B0A74B01}"/>
                </a:ext>
              </a:extLst>
            </p:cNvPr>
            <p:cNvCxnSpPr>
              <a:cxnSpLocks/>
              <a:stCxn id="233" idx="0"/>
            </p:cNvCxnSpPr>
            <p:nvPr/>
          </p:nvCxnSpPr>
          <p:spPr>
            <a:xfrm rot="16200000" flipV="1">
              <a:off x="7491219" y="1857859"/>
              <a:ext cx="2918671" cy="315182"/>
            </a:xfrm>
            <a:prstGeom prst="bentConnector3">
              <a:avLst>
                <a:gd name="adj1" fmla="val 193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A156D53-911E-48D9-9640-528EA900D52D}"/>
                </a:ext>
              </a:extLst>
            </p:cNvPr>
            <p:cNvSpPr/>
            <p:nvPr/>
          </p:nvSpPr>
          <p:spPr>
            <a:xfrm>
              <a:off x="3991088" y="0"/>
              <a:ext cx="4206240" cy="68580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8" name="Flowchart: Data 7">
              <a:extLst>
                <a:ext uri="{FF2B5EF4-FFF2-40B4-BE49-F238E27FC236}">
                  <a16:creationId xmlns:a16="http://schemas.microsoft.com/office/drawing/2014/main" id="{72E58099-7144-4639-959D-4BC3E3CA7E7F}"/>
                </a:ext>
              </a:extLst>
            </p:cNvPr>
            <p:cNvSpPr/>
            <p:nvPr/>
          </p:nvSpPr>
          <p:spPr>
            <a:xfrm>
              <a:off x="4917128" y="1603122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03FDC2-D811-4B3C-8AB0-CF36E00CDB91}"/>
                </a:ext>
              </a:extLst>
            </p:cNvPr>
            <p:cNvSpPr/>
            <p:nvPr/>
          </p:nvSpPr>
          <p:spPr>
            <a:xfrm>
              <a:off x="5088356" y="446676"/>
              <a:ext cx="1925618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99F510EE-4107-4D1A-B118-9E1CCA97D416}"/>
                </a:ext>
              </a:extLst>
            </p:cNvPr>
            <p:cNvSpPr/>
            <p:nvPr/>
          </p:nvSpPr>
          <p:spPr>
            <a:xfrm>
              <a:off x="5024707" y="895808"/>
              <a:ext cx="2052915" cy="55939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61EF4E2D-64BB-45E4-81A1-2441ECE041AC}"/>
                </a:ext>
              </a:extLst>
            </p:cNvPr>
            <p:cNvSpPr/>
            <p:nvPr/>
          </p:nvSpPr>
          <p:spPr>
            <a:xfrm>
              <a:off x="5026507" y="2052019"/>
              <a:ext cx="2036786" cy="50830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command == ‘A1’ –’10F’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2" name="Flowchart: Data 11">
              <a:extLst>
                <a:ext uri="{FF2B5EF4-FFF2-40B4-BE49-F238E27FC236}">
                  <a16:creationId xmlns:a16="http://schemas.microsoft.com/office/drawing/2014/main" id="{03158672-D130-4252-913A-69ADD89E2252}"/>
                </a:ext>
              </a:extLst>
            </p:cNvPr>
            <p:cNvSpPr/>
            <p:nvPr/>
          </p:nvSpPr>
          <p:spPr>
            <a:xfrm>
              <a:off x="5190269" y="3986363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6 bytes of Hex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CC8E879-F33A-4A37-A116-01529CC407FE}"/>
                </a:ext>
              </a:extLst>
            </p:cNvPr>
            <p:cNvSpPr/>
            <p:nvPr/>
          </p:nvSpPr>
          <p:spPr>
            <a:xfrm>
              <a:off x="0" y="0"/>
              <a:ext cx="3991089" cy="6858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sp>
          <p:nvSpPr>
            <p:cNvPr id="7" name="Flowchart: Data 6">
              <a:extLst>
                <a:ext uri="{FF2B5EF4-FFF2-40B4-BE49-F238E27FC236}">
                  <a16:creationId xmlns:a16="http://schemas.microsoft.com/office/drawing/2014/main" id="{B476EED5-7654-4070-8264-FECD65C61388}"/>
                </a:ext>
              </a:extLst>
            </p:cNvPr>
            <p:cNvSpPr/>
            <p:nvPr/>
          </p:nvSpPr>
          <p:spPr>
            <a:xfrm>
              <a:off x="936363" y="806823"/>
              <a:ext cx="2097742" cy="537883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Send command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" name="Flowchart: Data 12">
              <a:extLst>
                <a:ext uri="{FF2B5EF4-FFF2-40B4-BE49-F238E27FC236}">
                  <a16:creationId xmlns:a16="http://schemas.microsoft.com/office/drawing/2014/main" id="{5A71E3CD-A0E2-41CC-BA8D-CD03614BC804}"/>
                </a:ext>
              </a:extLst>
            </p:cNvPr>
            <p:cNvSpPr/>
            <p:nvPr/>
          </p:nvSpPr>
          <p:spPr>
            <a:xfrm>
              <a:off x="9667119" y="1496082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F523F73-6BD2-4B03-A726-33B2E6C331DE}"/>
                </a:ext>
              </a:extLst>
            </p:cNvPr>
            <p:cNvSpPr/>
            <p:nvPr/>
          </p:nvSpPr>
          <p:spPr>
            <a:xfrm>
              <a:off x="9838346" y="410886"/>
              <a:ext cx="1925618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command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5" name="Diamond 14">
              <a:extLst>
                <a:ext uri="{FF2B5EF4-FFF2-40B4-BE49-F238E27FC236}">
                  <a16:creationId xmlns:a16="http://schemas.microsoft.com/office/drawing/2014/main" id="{1DB40D9E-A497-4AEB-8699-003F8DE2452D}"/>
                </a:ext>
              </a:extLst>
            </p:cNvPr>
            <p:cNvSpPr/>
            <p:nvPr/>
          </p:nvSpPr>
          <p:spPr>
            <a:xfrm>
              <a:off x="9769326" y="816450"/>
              <a:ext cx="2052915" cy="559397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command?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9" name="Diamond 18">
              <a:extLst>
                <a:ext uri="{FF2B5EF4-FFF2-40B4-BE49-F238E27FC236}">
                  <a16:creationId xmlns:a16="http://schemas.microsoft.com/office/drawing/2014/main" id="{693359B4-F330-48DF-990C-C27AFD7FB1CB}"/>
                </a:ext>
              </a:extLst>
            </p:cNvPr>
            <p:cNvSpPr/>
            <p:nvPr/>
          </p:nvSpPr>
          <p:spPr>
            <a:xfrm>
              <a:off x="10257593" y="1906469"/>
              <a:ext cx="1925618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command == ‘A1’ –’10F’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0" name="Flowchart: Data 19">
              <a:extLst>
                <a:ext uri="{FF2B5EF4-FFF2-40B4-BE49-F238E27FC236}">
                  <a16:creationId xmlns:a16="http://schemas.microsoft.com/office/drawing/2014/main" id="{52A4C27F-44D6-48FA-A039-FDE07F3B0B2D}"/>
                </a:ext>
              </a:extLst>
            </p:cNvPr>
            <p:cNvSpPr/>
            <p:nvPr/>
          </p:nvSpPr>
          <p:spPr>
            <a:xfrm>
              <a:off x="9950857" y="3663014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Motor ‘A1’ –’10F’ turns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873B2A4-7F90-4A7C-AE9C-F77A45670AE5}"/>
                </a:ext>
              </a:extLst>
            </p:cNvPr>
            <p:cNvSpPr/>
            <p:nvPr/>
          </p:nvSpPr>
          <p:spPr>
            <a:xfrm>
              <a:off x="10750696" y="4247841"/>
              <a:ext cx="1214911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Check drop sensor status</a:t>
              </a:r>
              <a:endParaRPr lang="en-MY" sz="8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5664ED8-02D7-447E-B4F1-936760C48342}"/>
                </a:ext>
              </a:extLst>
            </p:cNvPr>
            <p:cNvSpPr/>
            <p:nvPr/>
          </p:nvSpPr>
          <p:spPr>
            <a:xfrm>
              <a:off x="10598980" y="2584023"/>
              <a:ext cx="1240515" cy="29045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Check motor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6" name="Flowchart: Data 25">
              <a:extLst>
                <a:ext uri="{FF2B5EF4-FFF2-40B4-BE49-F238E27FC236}">
                  <a16:creationId xmlns:a16="http://schemas.microsoft.com/office/drawing/2014/main" id="{A9A86222-618E-4380-B43F-488114681337}"/>
                </a:ext>
              </a:extLst>
            </p:cNvPr>
            <p:cNvSpPr/>
            <p:nvPr/>
          </p:nvSpPr>
          <p:spPr>
            <a:xfrm>
              <a:off x="9959816" y="6229174"/>
              <a:ext cx="1695224" cy="403411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5 bytes of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B3346398-25EC-45CB-B52C-0585BA67229C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6051165" y="737133"/>
              <a:ext cx="0" cy="1586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3FFF2475-5B97-4B14-9C2E-605C2442E376}"/>
                </a:ext>
              </a:extLst>
            </p:cNvPr>
            <p:cNvCxnSpPr>
              <a:cxnSpLocks/>
              <a:stCxn id="10" idx="2"/>
              <a:endCxn id="8" idx="1"/>
            </p:cNvCxnSpPr>
            <p:nvPr/>
          </p:nvCxnSpPr>
          <p:spPr>
            <a:xfrm flipH="1">
              <a:off x="6051164" y="1455205"/>
              <a:ext cx="1" cy="1479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6001476-11CE-4F8D-BF08-5FD6FB3DCD64}"/>
                </a:ext>
              </a:extLst>
            </p:cNvPr>
            <p:cNvCxnSpPr>
              <a:cxnSpLocks/>
              <a:stCxn id="8" idx="4"/>
            </p:cNvCxnSpPr>
            <p:nvPr/>
          </p:nvCxnSpPr>
          <p:spPr>
            <a:xfrm>
              <a:off x="6051164" y="1872064"/>
              <a:ext cx="1" cy="1799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Diamond 32">
              <a:extLst>
                <a:ext uri="{FF2B5EF4-FFF2-40B4-BE49-F238E27FC236}">
                  <a16:creationId xmlns:a16="http://schemas.microsoft.com/office/drawing/2014/main" id="{4CAD5C3A-1285-44B5-B2E4-1F8021C52C96}"/>
                </a:ext>
              </a:extLst>
            </p:cNvPr>
            <p:cNvSpPr/>
            <p:nvPr/>
          </p:nvSpPr>
          <p:spPr>
            <a:xfrm>
              <a:off x="5016426" y="2711897"/>
              <a:ext cx="2036786" cy="50830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If command == ‘HI’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916AC3D7-7B5D-4BC9-944D-6C8E3E51CA46}"/>
                </a:ext>
              </a:extLst>
            </p:cNvPr>
            <p:cNvCxnSpPr>
              <a:cxnSpLocks/>
              <a:stCxn id="12" idx="5"/>
              <a:endCxn id="14" idx="1"/>
            </p:cNvCxnSpPr>
            <p:nvPr/>
          </p:nvCxnSpPr>
          <p:spPr>
            <a:xfrm flipV="1">
              <a:off x="6715971" y="556115"/>
              <a:ext cx="3122375" cy="3631954"/>
            </a:xfrm>
            <a:prstGeom prst="bentConnector3">
              <a:avLst>
                <a:gd name="adj1" fmla="val 4353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DDBE842D-4E18-40A4-B7C0-F614DE808FC0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>
              <a:off x="10795784" y="701343"/>
              <a:ext cx="5371" cy="1151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ACDE17E-2464-4EF0-8099-DF8F3A07F9BD}"/>
                </a:ext>
              </a:extLst>
            </p:cNvPr>
            <p:cNvCxnSpPr>
              <a:cxnSpLocks/>
              <a:stCxn id="15" idx="2"/>
              <a:endCxn id="13" idx="1"/>
            </p:cNvCxnSpPr>
            <p:nvPr/>
          </p:nvCxnSpPr>
          <p:spPr>
            <a:xfrm>
              <a:off x="10795784" y="1375847"/>
              <a:ext cx="5371" cy="1202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E77CC0E5-E203-48AF-8A07-CFEB3D14541D}"/>
                </a:ext>
              </a:extLst>
            </p:cNvPr>
            <p:cNvCxnSpPr>
              <a:cxnSpLocks/>
              <a:stCxn id="25" idx="2"/>
              <a:endCxn id="20" idx="1"/>
            </p:cNvCxnSpPr>
            <p:nvPr/>
          </p:nvCxnSpPr>
          <p:spPr>
            <a:xfrm flipH="1">
              <a:off x="10798469" y="3501037"/>
              <a:ext cx="1" cy="1619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2E6D67E5-E4CA-4125-AC89-8F28AA4773F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10798469" y="5287710"/>
              <a:ext cx="28542" cy="1769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C9AE65B2-7DC0-48C6-BC8A-B88644DB0BC6}"/>
                </a:ext>
              </a:extLst>
            </p:cNvPr>
            <p:cNvCxnSpPr>
              <a:cxnSpLocks/>
              <a:endCxn id="26" idx="1"/>
            </p:cNvCxnSpPr>
            <p:nvPr/>
          </p:nvCxnSpPr>
          <p:spPr>
            <a:xfrm flipH="1">
              <a:off x="10807428" y="5971335"/>
              <a:ext cx="19583" cy="2578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or: Elbow 86">
              <a:extLst>
                <a:ext uri="{FF2B5EF4-FFF2-40B4-BE49-F238E27FC236}">
                  <a16:creationId xmlns:a16="http://schemas.microsoft.com/office/drawing/2014/main" id="{D1498FD1-E808-475C-BCC7-34361357BDB9}"/>
                </a:ext>
              </a:extLst>
            </p:cNvPr>
            <p:cNvCxnSpPr>
              <a:cxnSpLocks/>
              <a:stCxn id="25" idx="3"/>
              <a:endCxn id="26" idx="5"/>
            </p:cNvCxnSpPr>
            <p:nvPr/>
          </p:nvCxnSpPr>
          <p:spPr>
            <a:xfrm flipH="1">
              <a:off x="11485518" y="3308716"/>
              <a:ext cx="401938" cy="3122164"/>
            </a:xfrm>
            <a:prstGeom prst="bentConnector3">
              <a:avLst>
                <a:gd name="adj1" fmla="val -5687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F58A034F-6861-415D-9395-753C7552E19C}"/>
                </a:ext>
              </a:extLst>
            </p:cNvPr>
            <p:cNvCxnSpPr>
              <a:cxnSpLocks/>
              <a:stCxn id="22" idx="3"/>
            </p:cNvCxnSpPr>
            <p:nvPr/>
          </p:nvCxnSpPr>
          <p:spPr>
            <a:xfrm>
              <a:off x="11816862" y="5036922"/>
              <a:ext cx="3075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63139713-7ACC-49D6-B26C-64F17461ABFC}"/>
                </a:ext>
              </a:extLst>
            </p:cNvPr>
            <p:cNvCxnSpPr>
              <a:cxnSpLocks/>
              <a:stCxn id="23" idx="3"/>
            </p:cNvCxnSpPr>
            <p:nvPr/>
          </p:nvCxnSpPr>
          <p:spPr>
            <a:xfrm>
              <a:off x="11845404" y="5715496"/>
              <a:ext cx="2790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27B568A-08A6-49BD-B365-AD3B40C1048A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6034819" y="2560321"/>
              <a:ext cx="10081" cy="1515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or: Elbow 94">
              <a:extLst>
                <a:ext uri="{FF2B5EF4-FFF2-40B4-BE49-F238E27FC236}">
                  <a16:creationId xmlns:a16="http://schemas.microsoft.com/office/drawing/2014/main" id="{111470E3-4D20-48D5-BD01-0B07FDB4C675}"/>
                </a:ext>
              </a:extLst>
            </p:cNvPr>
            <p:cNvCxnSpPr>
              <a:cxnSpLocks/>
              <a:stCxn id="11" idx="1"/>
              <a:endCxn id="12" idx="2"/>
            </p:cNvCxnSpPr>
            <p:nvPr/>
          </p:nvCxnSpPr>
          <p:spPr>
            <a:xfrm rot="10800000" flipH="1" flipV="1">
              <a:off x="5026507" y="2306169"/>
              <a:ext cx="333284" cy="1881899"/>
            </a:xfrm>
            <a:prstGeom prst="bentConnector3">
              <a:avLst>
                <a:gd name="adj1" fmla="val -6859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2026590E-B00B-47AC-B0AE-B65EC06F13E3}"/>
                </a:ext>
              </a:extLst>
            </p:cNvPr>
            <p:cNvSpPr/>
            <p:nvPr/>
          </p:nvSpPr>
          <p:spPr>
            <a:xfrm>
              <a:off x="5131400" y="4589841"/>
              <a:ext cx="1925618" cy="1576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Ready to receive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8" name="Diamond 107">
              <a:extLst>
                <a:ext uri="{FF2B5EF4-FFF2-40B4-BE49-F238E27FC236}">
                  <a16:creationId xmlns:a16="http://schemas.microsoft.com/office/drawing/2014/main" id="{40724922-8278-4ECB-83B4-D2546BB1241C}"/>
                </a:ext>
              </a:extLst>
            </p:cNvPr>
            <p:cNvSpPr/>
            <p:nvPr/>
          </p:nvSpPr>
          <p:spPr>
            <a:xfrm>
              <a:off x="5067750" y="4861209"/>
              <a:ext cx="2052915" cy="437154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return Hex?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09" name="Flowchart: Data 108">
              <a:extLst>
                <a:ext uri="{FF2B5EF4-FFF2-40B4-BE49-F238E27FC236}">
                  <a16:creationId xmlns:a16="http://schemas.microsoft.com/office/drawing/2014/main" id="{8990B641-EBE5-4300-A392-6F5BB6C4095A}"/>
                </a:ext>
              </a:extLst>
            </p:cNvPr>
            <p:cNvSpPr/>
            <p:nvPr/>
          </p:nvSpPr>
          <p:spPr>
            <a:xfrm>
              <a:off x="4960171" y="5403998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Receive return Hex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112" name="Flowchart: Data 111">
              <a:extLst>
                <a:ext uri="{FF2B5EF4-FFF2-40B4-BE49-F238E27FC236}">
                  <a16:creationId xmlns:a16="http://schemas.microsoft.com/office/drawing/2014/main" id="{438453A1-56D2-4519-80F4-8B7B5AB04D86}"/>
                </a:ext>
              </a:extLst>
            </p:cNvPr>
            <p:cNvSpPr/>
            <p:nvPr/>
          </p:nvSpPr>
          <p:spPr>
            <a:xfrm>
              <a:off x="4246921" y="5962192"/>
              <a:ext cx="1879035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Send string value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14" name="Connector: Elbow 113">
              <a:extLst>
                <a:ext uri="{FF2B5EF4-FFF2-40B4-BE49-F238E27FC236}">
                  <a16:creationId xmlns:a16="http://schemas.microsoft.com/office/drawing/2014/main" id="{1C0ED31A-8C26-4C45-B896-4AB9AD1EB57F}"/>
                </a:ext>
              </a:extLst>
            </p:cNvPr>
            <p:cNvCxnSpPr>
              <a:cxnSpLocks/>
              <a:stCxn id="26" idx="2"/>
              <a:endCxn id="107" idx="3"/>
            </p:cNvCxnSpPr>
            <p:nvPr/>
          </p:nvCxnSpPr>
          <p:spPr>
            <a:xfrm rot="10800000">
              <a:off x="7057018" y="4668654"/>
              <a:ext cx="3072320" cy="1762226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DE8418F0-D682-4AD3-82DE-969984CFCFC9}"/>
                </a:ext>
              </a:extLst>
            </p:cNvPr>
            <p:cNvCxnSpPr>
              <a:cxnSpLocks/>
              <a:stCxn id="107" idx="2"/>
              <a:endCxn id="108" idx="0"/>
            </p:cNvCxnSpPr>
            <p:nvPr/>
          </p:nvCxnSpPr>
          <p:spPr>
            <a:xfrm flipH="1">
              <a:off x="6094208" y="4747467"/>
              <a:ext cx="1" cy="113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8B611B95-36AC-4F83-81F7-A7BE85F6A12F}"/>
                </a:ext>
              </a:extLst>
            </p:cNvPr>
            <p:cNvCxnSpPr>
              <a:cxnSpLocks/>
              <a:stCxn id="108" idx="2"/>
              <a:endCxn id="109" idx="1"/>
            </p:cNvCxnSpPr>
            <p:nvPr/>
          </p:nvCxnSpPr>
          <p:spPr>
            <a:xfrm flipH="1">
              <a:off x="6094207" y="5298363"/>
              <a:ext cx="1" cy="105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9959852D-2209-4F9C-AAEB-F1567FB8A2A5}"/>
                </a:ext>
              </a:extLst>
            </p:cNvPr>
            <p:cNvSpPr/>
            <p:nvPr/>
          </p:nvSpPr>
          <p:spPr>
            <a:xfrm>
              <a:off x="1027182" y="2235722"/>
              <a:ext cx="1925618" cy="1576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Ready to receive string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4" name="Diamond 133">
              <a:extLst>
                <a:ext uri="{FF2B5EF4-FFF2-40B4-BE49-F238E27FC236}">
                  <a16:creationId xmlns:a16="http://schemas.microsoft.com/office/drawing/2014/main" id="{78CF78E7-12D8-4BCF-8D0E-EB492C7909B1}"/>
                </a:ext>
              </a:extLst>
            </p:cNvPr>
            <p:cNvSpPr/>
            <p:nvPr/>
          </p:nvSpPr>
          <p:spPr>
            <a:xfrm>
              <a:off x="972762" y="2603192"/>
              <a:ext cx="2052915" cy="437154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Receive string?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5" name="Flowchart: Data 134">
              <a:extLst>
                <a:ext uri="{FF2B5EF4-FFF2-40B4-BE49-F238E27FC236}">
                  <a16:creationId xmlns:a16="http://schemas.microsoft.com/office/drawing/2014/main" id="{0A03DC79-AA49-4D27-A34C-B136B3A4624B}"/>
                </a:ext>
              </a:extLst>
            </p:cNvPr>
            <p:cNvSpPr/>
            <p:nvPr/>
          </p:nvSpPr>
          <p:spPr>
            <a:xfrm>
              <a:off x="846988" y="3197777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Receive string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sp>
          <p:nvSpPr>
            <p:cNvPr id="139" name="Flowchart: Data 138">
              <a:extLst>
                <a:ext uri="{FF2B5EF4-FFF2-40B4-BE49-F238E27FC236}">
                  <a16:creationId xmlns:a16="http://schemas.microsoft.com/office/drawing/2014/main" id="{B2F8E1AA-8095-4B0B-B919-EDB1DDB9DDCB}"/>
                </a:ext>
              </a:extLst>
            </p:cNvPr>
            <p:cNvSpPr/>
            <p:nvPr/>
          </p:nvSpPr>
          <p:spPr>
            <a:xfrm>
              <a:off x="855955" y="3831341"/>
              <a:ext cx="2268072" cy="268942"/>
            </a:xfrm>
            <a:prstGeom prst="flowChartInputOutpu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Send info to MQTT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Connector: Elbow 140">
              <a:extLst>
                <a:ext uri="{FF2B5EF4-FFF2-40B4-BE49-F238E27FC236}">
                  <a16:creationId xmlns:a16="http://schemas.microsoft.com/office/drawing/2014/main" id="{D3317599-B343-4286-B4E8-CE82040901AE}"/>
                </a:ext>
              </a:extLst>
            </p:cNvPr>
            <p:cNvCxnSpPr>
              <a:cxnSpLocks/>
              <a:stCxn id="112" idx="2"/>
              <a:endCxn id="133" idx="3"/>
            </p:cNvCxnSpPr>
            <p:nvPr/>
          </p:nvCxnSpPr>
          <p:spPr>
            <a:xfrm rot="10800000">
              <a:off x="2952801" y="2314535"/>
              <a:ext cx="1482025" cy="378212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C983FA77-A1CF-4033-873B-86E5D6C03507}"/>
                </a:ext>
              </a:extLst>
            </p:cNvPr>
            <p:cNvCxnSpPr>
              <a:cxnSpLocks/>
              <a:stCxn id="133" idx="2"/>
              <a:endCxn id="134" idx="0"/>
            </p:cNvCxnSpPr>
            <p:nvPr/>
          </p:nvCxnSpPr>
          <p:spPr>
            <a:xfrm>
              <a:off x="1989991" y="2393348"/>
              <a:ext cx="9229" cy="2098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F0E7974D-AEDD-4153-AA09-212C099C023D}"/>
                </a:ext>
              </a:extLst>
            </p:cNvPr>
            <p:cNvCxnSpPr>
              <a:cxnSpLocks/>
              <a:stCxn id="134" idx="2"/>
              <a:endCxn id="135" idx="1"/>
            </p:cNvCxnSpPr>
            <p:nvPr/>
          </p:nvCxnSpPr>
          <p:spPr>
            <a:xfrm flipH="1">
              <a:off x="1981024" y="3040346"/>
              <a:ext cx="18196" cy="1574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3CD32C35-AA5C-41B6-9889-75F6B33AB030}"/>
                </a:ext>
              </a:extLst>
            </p:cNvPr>
            <p:cNvCxnSpPr>
              <a:cxnSpLocks/>
              <a:stCxn id="135" idx="4"/>
              <a:endCxn id="139" idx="1"/>
            </p:cNvCxnSpPr>
            <p:nvPr/>
          </p:nvCxnSpPr>
          <p:spPr>
            <a:xfrm>
              <a:off x="1981024" y="3466719"/>
              <a:ext cx="8967" cy="3646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ctor: Elbow 148">
              <a:extLst>
                <a:ext uri="{FF2B5EF4-FFF2-40B4-BE49-F238E27FC236}">
                  <a16:creationId xmlns:a16="http://schemas.microsoft.com/office/drawing/2014/main" id="{42621ECB-A419-4282-9ECA-B6663C2C80EC}"/>
                </a:ext>
              </a:extLst>
            </p:cNvPr>
            <p:cNvCxnSpPr>
              <a:cxnSpLocks/>
              <a:stCxn id="7" idx="5"/>
              <a:endCxn id="9" idx="1"/>
            </p:cNvCxnSpPr>
            <p:nvPr/>
          </p:nvCxnSpPr>
          <p:spPr>
            <a:xfrm flipV="1">
              <a:off x="2824331" y="591905"/>
              <a:ext cx="2264025" cy="48386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179EE2EA-FBA6-48AA-AD54-4DD4274FE366}"/>
                </a:ext>
              </a:extLst>
            </p:cNvPr>
            <p:cNvSpPr/>
            <p:nvPr/>
          </p:nvSpPr>
          <p:spPr>
            <a:xfrm>
              <a:off x="1396217" y="129668"/>
              <a:ext cx="1206003" cy="46329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START</a:t>
              </a:r>
              <a:endParaRPr lang="en-MY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3C464C5D-5A9E-4B92-8905-FB607DAD52B3}"/>
                </a:ext>
              </a:extLst>
            </p:cNvPr>
            <p:cNvCxnSpPr>
              <a:cxnSpLocks/>
              <a:stCxn id="150" idx="4"/>
              <a:endCxn id="7" idx="1"/>
            </p:cNvCxnSpPr>
            <p:nvPr/>
          </p:nvCxnSpPr>
          <p:spPr>
            <a:xfrm flipH="1">
              <a:off x="1985234" y="592963"/>
              <a:ext cx="13985" cy="2138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4" name="Connector: Elbow 153">
              <a:extLst>
                <a:ext uri="{FF2B5EF4-FFF2-40B4-BE49-F238E27FC236}">
                  <a16:creationId xmlns:a16="http://schemas.microsoft.com/office/drawing/2014/main" id="{15FA0327-F293-485A-8E23-8FF65652BA22}"/>
                </a:ext>
              </a:extLst>
            </p:cNvPr>
            <p:cNvCxnSpPr>
              <a:cxnSpLocks/>
              <a:stCxn id="150" idx="2"/>
              <a:endCxn id="133" idx="1"/>
            </p:cNvCxnSpPr>
            <p:nvPr/>
          </p:nvCxnSpPr>
          <p:spPr>
            <a:xfrm rot="10800000" flipV="1">
              <a:off x="1027183" y="361315"/>
              <a:ext cx="369035" cy="1953219"/>
            </a:xfrm>
            <a:prstGeom prst="bentConnector3">
              <a:avLst>
                <a:gd name="adj1" fmla="val 161945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B911BE4-B707-4311-B1FA-4325195DD964}"/>
                </a:ext>
              </a:extLst>
            </p:cNvPr>
            <p:cNvSpPr/>
            <p:nvPr/>
          </p:nvSpPr>
          <p:spPr>
            <a:xfrm>
              <a:off x="5653643" y="21748"/>
              <a:ext cx="795044" cy="29045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START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C2A8DC8A-A7A9-4F08-9743-B5B129FD2911}"/>
                </a:ext>
              </a:extLst>
            </p:cNvPr>
            <p:cNvCxnSpPr>
              <a:cxnSpLocks/>
              <a:stCxn id="159" idx="4"/>
              <a:endCxn id="9" idx="0"/>
            </p:cNvCxnSpPr>
            <p:nvPr/>
          </p:nvCxnSpPr>
          <p:spPr>
            <a:xfrm>
              <a:off x="6051165" y="312205"/>
              <a:ext cx="0" cy="1344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7" name="Connector: Elbow 166">
              <a:extLst>
                <a:ext uri="{FF2B5EF4-FFF2-40B4-BE49-F238E27FC236}">
                  <a16:creationId xmlns:a16="http://schemas.microsoft.com/office/drawing/2014/main" id="{1DFA57A5-5532-4BF2-AF82-783E9DC8A0B6}"/>
                </a:ext>
              </a:extLst>
            </p:cNvPr>
            <p:cNvCxnSpPr>
              <a:cxnSpLocks/>
              <a:stCxn id="159" idx="2"/>
              <a:endCxn id="107" idx="1"/>
            </p:cNvCxnSpPr>
            <p:nvPr/>
          </p:nvCxnSpPr>
          <p:spPr>
            <a:xfrm rot="10800000" flipV="1">
              <a:off x="5131401" y="166976"/>
              <a:ext cx="522243" cy="4501677"/>
            </a:xfrm>
            <a:prstGeom prst="bentConnector3">
              <a:avLst>
                <a:gd name="adj1" fmla="val 233222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2876712C-D261-473C-BC36-B0B4E66928C5}"/>
                </a:ext>
              </a:extLst>
            </p:cNvPr>
            <p:cNvSpPr/>
            <p:nvPr/>
          </p:nvSpPr>
          <p:spPr>
            <a:xfrm>
              <a:off x="10398261" y="70858"/>
              <a:ext cx="795044" cy="290457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START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95169678-2644-4F37-BDAC-090977FA4C18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>
              <a:off x="10795783" y="363794"/>
              <a:ext cx="0" cy="420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AB09D61B-8A51-48DD-9936-4F2DD306D70B}"/>
                </a:ext>
              </a:extLst>
            </p:cNvPr>
            <p:cNvSpPr txBox="1"/>
            <p:nvPr/>
          </p:nvSpPr>
          <p:spPr>
            <a:xfrm>
              <a:off x="6063659" y="1344391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46009CBE-ABD7-4385-B21D-6E09BFC8AABD}"/>
                </a:ext>
              </a:extLst>
            </p:cNvPr>
            <p:cNvSpPr txBox="1"/>
            <p:nvPr/>
          </p:nvSpPr>
          <p:spPr>
            <a:xfrm>
              <a:off x="6960379" y="89580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63EE29B5-A839-4F87-B4F4-2495D0BFCDB1}"/>
                </a:ext>
              </a:extLst>
            </p:cNvPr>
            <p:cNvSpPr txBox="1"/>
            <p:nvPr/>
          </p:nvSpPr>
          <p:spPr>
            <a:xfrm>
              <a:off x="4770306" y="203875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1A0F4BA7-5B53-408D-93DB-A15059195F7C}"/>
                </a:ext>
              </a:extLst>
            </p:cNvPr>
            <p:cNvSpPr txBox="1"/>
            <p:nvPr/>
          </p:nvSpPr>
          <p:spPr>
            <a:xfrm>
              <a:off x="6202828" y="5166768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46AB8475-CBD1-4E1F-BEF0-58AC7E92D210}"/>
                </a:ext>
              </a:extLst>
            </p:cNvPr>
            <p:cNvSpPr txBox="1"/>
            <p:nvPr/>
          </p:nvSpPr>
          <p:spPr>
            <a:xfrm>
              <a:off x="10875926" y="1258635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5EBC4E48-09D8-4D52-B890-EFB68FB31E6A}"/>
                </a:ext>
              </a:extLst>
            </p:cNvPr>
            <p:cNvSpPr txBox="1"/>
            <p:nvPr/>
          </p:nvSpPr>
          <p:spPr>
            <a:xfrm>
              <a:off x="10777350" y="343018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494CF671-F4B2-4641-8850-2A4938426C95}"/>
                </a:ext>
              </a:extLst>
            </p:cNvPr>
            <p:cNvSpPr txBox="1"/>
            <p:nvPr/>
          </p:nvSpPr>
          <p:spPr>
            <a:xfrm>
              <a:off x="10808119" y="523771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E630A967-B5BB-446E-BE20-473095E69F44}"/>
                </a:ext>
              </a:extLst>
            </p:cNvPr>
            <p:cNvSpPr txBox="1"/>
            <p:nvPr/>
          </p:nvSpPr>
          <p:spPr>
            <a:xfrm>
              <a:off x="10795783" y="5961754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D1898064-2DB9-4BF0-A9EE-B567FCCE6547}"/>
                </a:ext>
              </a:extLst>
            </p:cNvPr>
            <p:cNvSpPr txBox="1"/>
            <p:nvPr/>
          </p:nvSpPr>
          <p:spPr>
            <a:xfrm>
              <a:off x="2003897" y="296400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cxnSp>
          <p:nvCxnSpPr>
            <p:cNvPr id="186" name="Connector: Elbow 185">
              <a:extLst>
                <a:ext uri="{FF2B5EF4-FFF2-40B4-BE49-F238E27FC236}">
                  <a16:creationId xmlns:a16="http://schemas.microsoft.com/office/drawing/2014/main" id="{1769B1D0-0C2D-49B1-982E-3A3A4245271D}"/>
                </a:ext>
              </a:extLst>
            </p:cNvPr>
            <p:cNvCxnSpPr>
              <a:cxnSpLocks/>
              <a:stCxn id="10" idx="3"/>
              <a:endCxn id="9" idx="3"/>
            </p:cNvCxnSpPr>
            <p:nvPr/>
          </p:nvCxnSpPr>
          <p:spPr>
            <a:xfrm flipH="1" flipV="1">
              <a:off x="7013974" y="591905"/>
              <a:ext cx="63648" cy="583602"/>
            </a:xfrm>
            <a:prstGeom prst="bentConnector3">
              <a:avLst>
                <a:gd name="adj1" fmla="val -35916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ctor: Elbow 189">
              <a:extLst>
                <a:ext uri="{FF2B5EF4-FFF2-40B4-BE49-F238E27FC236}">
                  <a16:creationId xmlns:a16="http://schemas.microsoft.com/office/drawing/2014/main" id="{187F93E0-7788-4EC0-B873-5407751A4C94}"/>
                </a:ext>
              </a:extLst>
            </p:cNvPr>
            <p:cNvCxnSpPr>
              <a:cxnSpLocks/>
              <a:stCxn id="108" idx="3"/>
            </p:cNvCxnSpPr>
            <p:nvPr/>
          </p:nvCxnSpPr>
          <p:spPr>
            <a:xfrm flipV="1">
              <a:off x="7120665" y="4668654"/>
              <a:ext cx="290788" cy="4111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ctor: Elbow 191">
              <a:extLst>
                <a:ext uri="{FF2B5EF4-FFF2-40B4-BE49-F238E27FC236}">
                  <a16:creationId xmlns:a16="http://schemas.microsoft.com/office/drawing/2014/main" id="{866FCA05-6401-44F8-AE80-6427E3F4004D}"/>
                </a:ext>
              </a:extLst>
            </p:cNvPr>
            <p:cNvCxnSpPr>
              <a:cxnSpLocks/>
              <a:stCxn id="15" idx="3"/>
              <a:endCxn id="14" idx="3"/>
            </p:cNvCxnSpPr>
            <p:nvPr/>
          </p:nvCxnSpPr>
          <p:spPr>
            <a:xfrm flipH="1" flipV="1">
              <a:off x="11763964" y="556115"/>
              <a:ext cx="58277" cy="540034"/>
            </a:xfrm>
            <a:prstGeom prst="bentConnector3">
              <a:avLst>
                <a:gd name="adj1" fmla="val -39226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7D49B10B-FFCB-405E-B788-029E383688BC}"/>
                </a:ext>
              </a:extLst>
            </p:cNvPr>
            <p:cNvSpPr txBox="1"/>
            <p:nvPr/>
          </p:nvSpPr>
          <p:spPr>
            <a:xfrm>
              <a:off x="7063293" y="484069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060C56CF-3738-473E-B907-47D7456FF9F7}"/>
                </a:ext>
              </a:extLst>
            </p:cNvPr>
            <p:cNvSpPr txBox="1"/>
            <p:nvPr/>
          </p:nvSpPr>
          <p:spPr>
            <a:xfrm>
              <a:off x="11686487" y="833915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67FB641C-B1CC-44E4-919B-59E5B70F8176}"/>
                </a:ext>
              </a:extLst>
            </p:cNvPr>
            <p:cNvSpPr txBox="1"/>
            <p:nvPr/>
          </p:nvSpPr>
          <p:spPr>
            <a:xfrm>
              <a:off x="11755908" y="3038749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C3E65303-7EC9-4ECD-B467-B99C9E02AB6C}"/>
                </a:ext>
              </a:extLst>
            </p:cNvPr>
            <p:cNvSpPr txBox="1"/>
            <p:nvPr/>
          </p:nvSpPr>
          <p:spPr>
            <a:xfrm>
              <a:off x="11765094" y="476548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BD6F4332-57F1-4D07-99C9-E7F4F217F7E5}"/>
                </a:ext>
              </a:extLst>
            </p:cNvPr>
            <p:cNvSpPr txBox="1"/>
            <p:nvPr/>
          </p:nvSpPr>
          <p:spPr>
            <a:xfrm>
              <a:off x="11765271" y="542065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cxnSp>
          <p:nvCxnSpPr>
            <p:cNvPr id="204" name="Connector: Elbow 203">
              <a:extLst>
                <a:ext uri="{FF2B5EF4-FFF2-40B4-BE49-F238E27FC236}">
                  <a16:creationId xmlns:a16="http://schemas.microsoft.com/office/drawing/2014/main" id="{539A3C69-6A9F-4092-A60D-E1DCE657D75D}"/>
                </a:ext>
              </a:extLst>
            </p:cNvPr>
            <p:cNvCxnSpPr>
              <a:cxnSpLocks/>
              <a:stCxn id="134" idx="3"/>
            </p:cNvCxnSpPr>
            <p:nvPr/>
          </p:nvCxnSpPr>
          <p:spPr>
            <a:xfrm flipV="1">
              <a:off x="3025677" y="2299815"/>
              <a:ext cx="258944" cy="52195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88794E6-AFD7-4B7D-955A-A1FE61052F01}"/>
                </a:ext>
              </a:extLst>
            </p:cNvPr>
            <p:cNvSpPr txBox="1"/>
            <p:nvPr/>
          </p:nvSpPr>
          <p:spPr>
            <a:xfrm>
              <a:off x="2913445" y="2550779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D08E5659-B86D-4661-A221-6116AD7E74DF}"/>
                </a:ext>
              </a:extLst>
            </p:cNvPr>
            <p:cNvSpPr txBox="1"/>
            <p:nvPr/>
          </p:nvSpPr>
          <p:spPr>
            <a:xfrm>
              <a:off x="6081941" y="2494530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5CDDEE82-AF5D-4948-949C-A156AAA7467E}"/>
                </a:ext>
              </a:extLst>
            </p:cNvPr>
            <p:cNvSpPr txBox="1"/>
            <p:nvPr/>
          </p:nvSpPr>
          <p:spPr>
            <a:xfrm>
              <a:off x="6910608" y="272925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13" name="TextBox 212">
              <a:extLst>
                <a:ext uri="{FF2B5EF4-FFF2-40B4-BE49-F238E27FC236}">
                  <a16:creationId xmlns:a16="http://schemas.microsoft.com/office/drawing/2014/main" id="{28EF6B3D-5824-452D-B90A-954ED661B7A7}"/>
                </a:ext>
              </a:extLst>
            </p:cNvPr>
            <p:cNvSpPr txBox="1"/>
            <p:nvPr/>
          </p:nvSpPr>
          <p:spPr>
            <a:xfrm>
              <a:off x="-39432" y="6304270"/>
              <a:ext cx="10063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>
                      <a:lumMod val="7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DTU</a:t>
              </a:r>
              <a:endParaRPr lang="en-MY" sz="36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4" name="TextBox 213">
              <a:extLst>
                <a:ext uri="{FF2B5EF4-FFF2-40B4-BE49-F238E27FC236}">
                  <a16:creationId xmlns:a16="http://schemas.microsoft.com/office/drawing/2014/main" id="{5E524A44-2E43-4792-AB7B-563D80F449CB}"/>
                </a:ext>
              </a:extLst>
            </p:cNvPr>
            <p:cNvSpPr txBox="1"/>
            <p:nvPr/>
          </p:nvSpPr>
          <p:spPr>
            <a:xfrm>
              <a:off x="3977789" y="6304271"/>
              <a:ext cx="14911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STM32</a:t>
              </a:r>
              <a:endParaRPr lang="en-MY" sz="3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D1D4250C-7FCB-42E2-9003-D000537BAD0F}"/>
                </a:ext>
              </a:extLst>
            </p:cNvPr>
            <p:cNvSpPr txBox="1"/>
            <p:nvPr/>
          </p:nvSpPr>
          <p:spPr>
            <a:xfrm>
              <a:off x="8235336" y="6471797"/>
              <a:ext cx="16129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6">
                      <a:lumMod val="5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STC BOARD</a:t>
              </a:r>
              <a:endParaRPr lang="en-MY" sz="2400" dirty="0">
                <a:solidFill>
                  <a:schemeClr val="accent6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18" name="Connector: Elbow 217">
              <a:extLst>
                <a:ext uri="{FF2B5EF4-FFF2-40B4-BE49-F238E27FC236}">
                  <a16:creationId xmlns:a16="http://schemas.microsoft.com/office/drawing/2014/main" id="{AAB96D44-D788-4FE8-B1B0-60FED2284B14}"/>
                </a:ext>
              </a:extLst>
            </p:cNvPr>
            <p:cNvCxnSpPr>
              <a:cxnSpLocks/>
              <a:stCxn id="33" idx="3"/>
            </p:cNvCxnSpPr>
            <p:nvPr/>
          </p:nvCxnSpPr>
          <p:spPr>
            <a:xfrm flipV="1">
              <a:off x="7053212" y="1172806"/>
              <a:ext cx="175031" cy="179324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155FCEBE-1FFE-444A-970C-61C94DA3DB2C}"/>
                </a:ext>
              </a:extLst>
            </p:cNvPr>
            <p:cNvSpPr/>
            <p:nvPr/>
          </p:nvSpPr>
          <p:spPr>
            <a:xfrm>
              <a:off x="5081345" y="3342381"/>
              <a:ext cx="1925618" cy="46280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Ask STM32 to command for drop sensor status, temperature, door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21" name="Straight Arrow Connector 220">
              <a:extLst>
                <a:ext uri="{FF2B5EF4-FFF2-40B4-BE49-F238E27FC236}">
                  <a16:creationId xmlns:a16="http://schemas.microsoft.com/office/drawing/2014/main" id="{0F7B57DC-E7B0-43E7-89E2-6243DADCE88A}"/>
                </a:ext>
              </a:extLst>
            </p:cNvPr>
            <p:cNvCxnSpPr>
              <a:cxnSpLocks/>
              <a:stCxn id="33" idx="2"/>
              <a:endCxn id="219" idx="0"/>
            </p:cNvCxnSpPr>
            <p:nvPr/>
          </p:nvCxnSpPr>
          <p:spPr>
            <a:xfrm>
              <a:off x="6034819" y="3220199"/>
              <a:ext cx="9335" cy="1221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23614D39-5186-4DD6-B579-4DE32296C226}"/>
                </a:ext>
              </a:extLst>
            </p:cNvPr>
            <p:cNvCxnSpPr>
              <a:cxnSpLocks/>
              <a:stCxn id="219" idx="2"/>
              <a:endCxn id="12" idx="1"/>
            </p:cNvCxnSpPr>
            <p:nvPr/>
          </p:nvCxnSpPr>
          <p:spPr>
            <a:xfrm flipH="1">
              <a:off x="6037881" y="3805188"/>
              <a:ext cx="6273" cy="1811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F8CD567A-125D-421D-85C6-CE1DFA2B4F1F}"/>
                </a:ext>
              </a:extLst>
            </p:cNvPr>
            <p:cNvSpPr txBox="1"/>
            <p:nvPr/>
          </p:nvSpPr>
          <p:spPr>
            <a:xfrm>
              <a:off x="6052063" y="3135901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28" name="Diamond 227">
              <a:extLst>
                <a:ext uri="{FF2B5EF4-FFF2-40B4-BE49-F238E27FC236}">
                  <a16:creationId xmlns:a16="http://schemas.microsoft.com/office/drawing/2014/main" id="{D0E2EC2E-23EB-40CE-B633-137C181F9E52}"/>
                </a:ext>
              </a:extLst>
            </p:cNvPr>
            <p:cNvSpPr/>
            <p:nvPr/>
          </p:nvSpPr>
          <p:spPr>
            <a:xfrm>
              <a:off x="8453529" y="1726816"/>
              <a:ext cx="1365531" cy="84675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If command == motor status</a:t>
              </a:r>
              <a:endParaRPr lang="en-MY" sz="900" dirty="0">
                <a:solidFill>
                  <a:schemeClr val="tx1"/>
                </a:solidFill>
              </a:endParaRPr>
            </a:p>
          </p:txBody>
        </p:sp>
        <p:sp>
          <p:nvSpPr>
            <p:cNvPr id="233" name="Diamond 232">
              <a:extLst>
                <a:ext uri="{FF2B5EF4-FFF2-40B4-BE49-F238E27FC236}">
                  <a16:creationId xmlns:a16="http://schemas.microsoft.com/office/drawing/2014/main" id="{E226B52B-3F30-4748-9DBE-9659E8D9FA5B}"/>
                </a:ext>
              </a:extLst>
            </p:cNvPr>
            <p:cNvSpPr/>
            <p:nvPr/>
          </p:nvSpPr>
          <p:spPr>
            <a:xfrm>
              <a:off x="8417900" y="3474785"/>
              <a:ext cx="1380489" cy="84675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If command == drop sensor status</a:t>
              </a:r>
              <a:endParaRPr lang="en-MY" sz="900" dirty="0">
                <a:solidFill>
                  <a:schemeClr val="tx1"/>
                </a:solidFill>
              </a:endParaRPr>
            </a:p>
          </p:txBody>
        </p:sp>
        <p:cxnSp>
          <p:nvCxnSpPr>
            <p:cNvPr id="235" name="Connector: Elbow 234">
              <a:extLst>
                <a:ext uri="{FF2B5EF4-FFF2-40B4-BE49-F238E27FC236}">
                  <a16:creationId xmlns:a16="http://schemas.microsoft.com/office/drawing/2014/main" id="{0B197A95-2C85-4C3E-934B-3A347403129B}"/>
                </a:ext>
              </a:extLst>
            </p:cNvPr>
            <p:cNvCxnSpPr>
              <a:stCxn id="13" idx="4"/>
              <a:endCxn id="19" idx="0"/>
            </p:cNvCxnSpPr>
            <p:nvPr/>
          </p:nvCxnSpPr>
          <p:spPr>
            <a:xfrm rot="16200000" flipH="1">
              <a:off x="10940056" y="1626122"/>
              <a:ext cx="141445" cy="41924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ctor: Elbow 236">
              <a:extLst>
                <a:ext uri="{FF2B5EF4-FFF2-40B4-BE49-F238E27FC236}">
                  <a16:creationId xmlns:a16="http://schemas.microsoft.com/office/drawing/2014/main" id="{6D78F8D7-8EB5-4CC5-9CD7-2B40A17A1387}"/>
                </a:ext>
              </a:extLst>
            </p:cNvPr>
            <p:cNvCxnSpPr>
              <a:cxnSpLocks/>
              <a:stCxn id="19" idx="2"/>
              <a:endCxn id="24" idx="0"/>
            </p:cNvCxnSpPr>
            <p:nvPr/>
          </p:nvCxnSpPr>
          <p:spPr>
            <a:xfrm rot="5400000">
              <a:off x="11131831" y="2495452"/>
              <a:ext cx="175978" cy="1164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Arrow Connector 239">
              <a:extLst>
                <a:ext uri="{FF2B5EF4-FFF2-40B4-BE49-F238E27FC236}">
                  <a16:creationId xmlns:a16="http://schemas.microsoft.com/office/drawing/2014/main" id="{9EE70074-2CDA-408E-BF0A-909D0D0B88EC}"/>
                </a:ext>
              </a:extLst>
            </p:cNvPr>
            <p:cNvCxnSpPr>
              <a:cxnSpLocks/>
              <a:stCxn id="19" idx="1"/>
              <a:endCxn id="228" idx="3"/>
            </p:cNvCxnSpPr>
            <p:nvPr/>
          </p:nvCxnSpPr>
          <p:spPr>
            <a:xfrm flipH="1" flipV="1">
              <a:off x="9819060" y="2150192"/>
              <a:ext cx="438533" cy="70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ctor: Elbow 247">
              <a:extLst>
                <a:ext uri="{FF2B5EF4-FFF2-40B4-BE49-F238E27FC236}">
                  <a16:creationId xmlns:a16="http://schemas.microsoft.com/office/drawing/2014/main" id="{27A58707-8045-4C87-86EB-2EA2BBC46FF4}"/>
                </a:ext>
              </a:extLst>
            </p:cNvPr>
            <p:cNvCxnSpPr>
              <a:stCxn id="228" idx="1"/>
              <a:endCxn id="233" idx="1"/>
            </p:cNvCxnSpPr>
            <p:nvPr/>
          </p:nvCxnSpPr>
          <p:spPr>
            <a:xfrm rot="10800000" flipV="1">
              <a:off x="8417901" y="2150191"/>
              <a:ext cx="35629" cy="1747969"/>
            </a:xfrm>
            <a:prstGeom prst="bentConnector3">
              <a:avLst>
                <a:gd name="adj1" fmla="val 59239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TextBox 255">
              <a:extLst>
                <a:ext uri="{FF2B5EF4-FFF2-40B4-BE49-F238E27FC236}">
                  <a16:creationId xmlns:a16="http://schemas.microsoft.com/office/drawing/2014/main" id="{212B3405-F83B-4D8F-821E-17C49C67CA04}"/>
                </a:ext>
              </a:extLst>
            </p:cNvPr>
            <p:cNvSpPr txBox="1"/>
            <p:nvPr/>
          </p:nvSpPr>
          <p:spPr>
            <a:xfrm>
              <a:off x="11187873" y="2325167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82453350-73B0-4034-9635-44CBDF4D989C}"/>
                </a:ext>
              </a:extLst>
            </p:cNvPr>
            <p:cNvSpPr txBox="1"/>
            <p:nvPr/>
          </p:nvSpPr>
          <p:spPr>
            <a:xfrm>
              <a:off x="8829287" y="2514683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EFBC459E-1B06-4D36-AB61-A2DDA8A27B93}"/>
                </a:ext>
              </a:extLst>
            </p:cNvPr>
            <p:cNvSpPr txBox="1"/>
            <p:nvPr/>
          </p:nvSpPr>
          <p:spPr>
            <a:xfrm>
              <a:off x="9101163" y="4198638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6">
                      <a:lumMod val="50000"/>
                    </a:schemeClr>
                  </a:solidFill>
                </a:rPr>
                <a:t>Yes</a:t>
              </a:r>
              <a:endParaRPr lang="en-MY" sz="1200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8ABEBBA7-EFBD-40DE-AE6C-20CC69C28106}"/>
                </a:ext>
              </a:extLst>
            </p:cNvPr>
            <p:cNvSpPr txBox="1"/>
            <p:nvPr/>
          </p:nvSpPr>
          <p:spPr>
            <a:xfrm>
              <a:off x="8245146" y="2118488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91B79CC7-8E33-45E1-910F-821DD5DCF2D3}"/>
                </a:ext>
              </a:extLst>
            </p:cNvPr>
            <p:cNvSpPr txBox="1"/>
            <p:nvPr/>
          </p:nvSpPr>
          <p:spPr>
            <a:xfrm>
              <a:off x="9100496" y="3344702"/>
              <a:ext cx="3913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C00000"/>
                  </a:solidFill>
                </a:rPr>
                <a:t>No</a:t>
              </a:r>
              <a:endParaRPr lang="en-MY" sz="1200" dirty="0">
                <a:solidFill>
                  <a:srgbClr val="C00000"/>
                </a:solidFill>
              </a:endParaRP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69D1E664-F11E-4571-95A0-E3284468BD88}"/>
                </a:ext>
              </a:extLst>
            </p:cNvPr>
            <p:cNvSpPr/>
            <p:nvPr/>
          </p:nvSpPr>
          <p:spPr>
            <a:xfrm>
              <a:off x="9311802" y="2578981"/>
              <a:ext cx="1240515" cy="29045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Check motor status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cxnSp>
          <p:nvCxnSpPr>
            <p:cNvPr id="281" name="Connector: Elbow 280">
              <a:extLst>
                <a:ext uri="{FF2B5EF4-FFF2-40B4-BE49-F238E27FC236}">
                  <a16:creationId xmlns:a16="http://schemas.microsoft.com/office/drawing/2014/main" id="{A0F33376-BF9C-4DCE-8A6A-486632E38EFE}"/>
                </a:ext>
              </a:extLst>
            </p:cNvPr>
            <p:cNvCxnSpPr>
              <a:stCxn id="228" idx="2"/>
              <a:endCxn id="279" idx="1"/>
            </p:cNvCxnSpPr>
            <p:nvPr/>
          </p:nvCxnSpPr>
          <p:spPr>
            <a:xfrm rot="16200000" flipH="1">
              <a:off x="9148727" y="2561135"/>
              <a:ext cx="150642" cy="1755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Connector: Elbow 296">
              <a:extLst>
                <a:ext uri="{FF2B5EF4-FFF2-40B4-BE49-F238E27FC236}">
                  <a16:creationId xmlns:a16="http://schemas.microsoft.com/office/drawing/2014/main" id="{888598CE-B895-4EB4-9A4D-36F433A4C4B9}"/>
                </a:ext>
              </a:extLst>
            </p:cNvPr>
            <p:cNvCxnSpPr>
              <a:stCxn id="20" idx="4"/>
              <a:endCxn id="21" idx="0"/>
            </p:cNvCxnSpPr>
            <p:nvPr/>
          </p:nvCxnSpPr>
          <p:spPr>
            <a:xfrm rot="16200000" flipH="1">
              <a:off x="10987602" y="3877291"/>
              <a:ext cx="181416" cy="55968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Connector: Elbow 298">
              <a:extLst>
                <a:ext uri="{FF2B5EF4-FFF2-40B4-BE49-F238E27FC236}">
                  <a16:creationId xmlns:a16="http://schemas.microsoft.com/office/drawing/2014/main" id="{C888FE0C-F54C-4629-A027-84128F6B01B7}"/>
                </a:ext>
              </a:extLst>
            </p:cNvPr>
            <p:cNvCxnSpPr>
              <a:stCxn id="21" idx="2"/>
              <a:endCxn id="22" idx="0"/>
            </p:cNvCxnSpPr>
            <p:nvPr/>
          </p:nvCxnSpPr>
          <p:spPr>
            <a:xfrm rot="5400000">
              <a:off x="10954393" y="4382375"/>
              <a:ext cx="247836" cy="559683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Connector: Elbow 300">
              <a:extLst>
                <a:ext uri="{FF2B5EF4-FFF2-40B4-BE49-F238E27FC236}">
                  <a16:creationId xmlns:a16="http://schemas.microsoft.com/office/drawing/2014/main" id="{F7CFC5C3-7AF1-4D22-8E21-EA9ABD75A09F}"/>
                </a:ext>
              </a:extLst>
            </p:cNvPr>
            <p:cNvCxnSpPr>
              <a:stCxn id="233" idx="2"/>
              <a:endCxn id="291" idx="1"/>
            </p:cNvCxnSpPr>
            <p:nvPr/>
          </p:nvCxnSpPr>
          <p:spPr>
            <a:xfrm rot="16200000" flipH="1">
              <a:off x="9240699" y="4188982"/>
              <a:ext cx="84381" cy="34948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Connector: Elbow 302">
              <a:extLst>
                <a:ext uri="{FF2B5EF4-FFF2-40B4-BE49-F238E27FC236}">
                  <a16:creationId xmlns:a16="http://schemas.microsoft.com/office/drawing/2014/main" id="{692208C5-5A33-4368-935D-E30EFE7FDDE4}"/>
                </a:ext>
              </a:extLst>
            </p:cNvPr>
            <p:cNvCxnSpPr>
              <a:stCxn id="24" idx="2"/>
              <a:endCxn id="25" idx="0"/>
            </p:cNvCxnSpPr>
            <p:nvPr/>
          </p:nvCxnSpPr>
          <p:spPr>
            <a:xfrm rot="5400000">
              <a:off x="10887897" y="2785053"/>
              <a:ext cx="241915" cy="420768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Connector: Elbow 315">
              <a:extLst>
                <a:ext uri="{FF2B5EF4-FFF2-40B4-BE49-F238E27FC236}">
                  <a16:creationId xmlns:a16="http://schemas.microsoft.com/office/drawing/2014/main" id="{75081EB3-23B1-4769-A09F-65D88EA1FBF8}"/>
                </a:ext>
              </a:extLst>
            </p:cNvPr>
            <p:cNvCxnSpPr>
              <a:stCxn id="291" idx="2"/>
              <a:endCxn id="183" idx="1"/>
            </p:cNvCxnSpPr>
            <p:nvPr/>
          </p:nvCxnSpPr>
          <p:spPr>
            <a:xfrm rot="16200000" flipH="1">
              <a:off x="9655882" y="4960353"/>
              <a:ext cx="1549108" cy="73069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Connector: Elbow 317">
              <a:extLst>
                <a:ext uri="{FF2B5EF4-FFF2-40B4-BE49-F238E27FC236}">
                  <a16:creationId xmlns:a16="http://schemas.microsoft.com/office/drawing/2014/main" id="{149488FA-0CCB-4414-A891-100C04F146A2}"/>
                </a:ext>
              </a:extLst>
            </p:cNvPr>
            <p:cNvCxnSpPr>
              <a:stCxn id="279" idx="2"/>
              <a:endCxn id="183" idx="1"/>
            </p:cNvCxnSpPr>
            <p:nvPr/>
          </p:nvCxnSpPr>
          <p:spPr>
            <a:xfrm rot="16200000" flipH="1">
              <a:off x="8748513" y="4052984"/>
              <a:ext cx="3230816" cy="86372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Diamond 24">
              <a:extLst>
                <a:ext uri="{FF2B5EF4-FFF2-40B4-BE49-F238E27FC236}">
                  <a16:creationId xmlns:a16="http://schemas.microsoft.com/office/drawing/2014/main" id="{8A161C4A-1940-483D-A5B5-B2F4546098F8}"/>
                </a:ext>
              </a:extLst>
            </p:cNvPr>
            <p:cNvSpPr/>
            <p:nvPr/>
          </p:nvSpPr>
          <p:spPr>
            <a:xfrm>
              <a:off x="9709484" y="3116395"/>
              <a:ext cx="2177972" cy="384642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Motor available?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95242C39-96E0-4688-A423-CA6E8A710F00}"/>
                </a:ext>
              </a:extLst>
            </p:cNvPr>
            <p:cNvSpPr/>
            <p:nvPr/>
          </p:nvSpPr>
          <p:spPr>
            <a:xfrm>
              <a:off x="9457634" y="4260689"/>
              <a:ext cx="1214911" cy="2904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 dirty="0">
                  <a:solidFill>
                    <a:schemeClr val="tx1"/>
                  </a:solidFill>
                </a:rPr>
                <a:t>Check drop sensor status</a:t>
              </a:r>
              <a:endParaRPr lang="en-MY" sz="800" dirty="0">
                <a:solidFill>
                  <a:schemeClr val="tx1"/>
                </a:solidFill>
              </a:endParaRPr>
            </a:p>
          </p:txBody>
        </p:sp>
        <p:sp>
          <p:nvSpPr>
            <p:cNvPr id="22" name="Diamond 21">
              <a:extLst>
                <a:ext uri="{FF2B5EF4-FFF2-40B4-BE49-F238E27FC236}">
                  <a16:creationId xmlns:a16="http://schemas.microsoft.com/office/drawing/2014/main" id="{DB159FBD-58C4-43B1-B6B3-72C3E32CDCF3}"/>
                </a:ext>
              </a:extLst>
            </p:cNvPr>
            <p:cNvSpPr/>
            <p:nvPr/>
          </p:nvSpPr>
          <p:spPr>
            <a:xfrm>
              <a:off x="9780076" y="4786134"/>
              <a:ext cx="2036786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Drop sensor available?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  <p:sp>
          <p:nvSpPr>
            <p:cNvPr id="23" name="Diamond 22">
              <a:extLst>
                <a:ext uri="{FF2B5EF4-FFF2-40B4-BE49-F238E27FC236}">
                  <a16:creationId xmlns:a16="http://schemas.microsoft.com/office/drawing/2014/main" id="{76733E48-C2B2-48AC-80E1-EE177E1002AB}"/>
                </a:ext>
              </a:extLst>
            </p:cNvPr>
            <p:cNvSpPr/>
            <p:nvPr/>
          </p:nvSpPr>
          <p:spPr>
            <a:xfrm>
              <a:off x="9808618" y="5464708"/>
              <a:ext cx="2036786" cy="501576"/>
            </a:xfrm>
            <a:prstGeom prst="diamond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</a:rPr>
                <a:t>Drop sensor detects item?</a:t>
              </a:r>
              <a:endParaRPr lang="en-MY" sz="1050" dirty="0">
                <a:solidFill>
                  <a:schemeClr val="tx1"/>
                </a:solidFill>
              </a:endParaRPr>
            </a:p>
          </p:txBody>
        </p:sp>
      </p:grpSp>
      <p:sp>
        <p:nvSpPr>
          <p:cNvPr id="320" name="TextBox 319">
            <a:extLst>
              <a:ext uri="{FF2B5EF4-FFF2-40B4-BE49-F238E27FC236}">
                <a16:creationId xmlns:a16="http://schemas.microsoft.com/office/drawing/2014/main" id="{CC5C8A2B-1A37-4368-814E-12E3A3D7BE69}"/>
              </a:ext>
            </a:extLst>
          </p:cNvPr>
          <p:cNvSpPr txBox="1"/>
          <p:nvPr/>
        </p:nvSpPr>
        <p:spPr>
          <a:xfrm>
            <a:off x="9885325" y="1867850"/>
            <a:ext cx="3913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</a:rPr>
              <a:t>No</a:t>
            </a:r>
            <a:endParaRPr lang="en-MY" sz="1200" dirty="0">
              <a:solidFill>
                <a:srgbClr val="C00000"/>
              </a:solidFill>
            </a:endParaRPr>
          </a:p>
        </p:txBody>
      </p:sp>
      <p:sp>
        <p:nvSpPr>
          <p:cNvPr id="321" name="Rectangle 320">
            <a:extLst>
              <a:ext uri="{FF2B5EF4-FFF2-40B4-BE49-F238E27FC236}">
                <a16:creationId xmlns:a16="http://schemas.microsoft.com/office/drawing/2014/main" id="{4DC70919-0B08-4514-81BE-60E3A41A019D}"/>
              </a:ext>
            </a:extLst>
          </p:cNvPr>
          <p:cNvSpPr/>
          <p:nvPr/>
        </p:nvSpPr>
        <p:spPr>
          <a:xfrm>
            <a:off x="6443373" y="5931449"/>
            <a:ext cx="1198238" cy="61401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</a:rPr>
              <a:t>Process</a:t>
            </a:r>
            <a:endParaRPr lang="en-MY" sz="1050" dirty="0">
              <a:solidFill>
                <a:schemeClr val="tx1"/>
              </a:solidFill>
            </a:endParaRPr>
          </a:p>
        </p:txBody>
      </p:sp>
      <p:cxnSp>
        <p:nvCxnSpPr>
          <p:cNvPr id="323" name="Connector: Elbow 322">
            <a:extLst>
              <a:ext uri="{FF2B5EF4-FFF2-40B4-BE49-F238E27FC236}">
                <a16:creationId xmlns:a16="http://schemas.microsoft.com/office/drawing/2014/main" id="{BBF21074-4E3D-4587-95E3-627B7D2E3890}"/>
              </a:ext>
            </a:extLst>
          </p:cNvPr>
          <p:cNvCxnSpPr>
            <a:stCxn id="109" idx="4"/>
            <a:endCxn id="321" idx="0"/>
          </p:cNvCxnSpPr>
          <p:nvPr/>
        </p:nvCxnSpPr>
        <p:spPr>
          <a:xfrm rot="16200000" flipH="1">
            <a:off x="6439095" y="5328051"/>
            <a:ext cx="258509" cy="94828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Connector: Elbow 324">
            <a:extLst>
              <a:ext uri="{FF2B5EF4-FFF2-40B4-BE49-F238E27FC236}">
                <a16:creationId xmlns:a16="http://schemas.microsoft.com/office/drawing/2014/main" id="{CE452F22-6B22-444C-9834-95D40E64B1AD}"/>
              </a:ext>
            </a:extLst>
          </p:cNvPr>
          <p:cNvCxnSpPr>
            <a:endCxn id="112" idx="5"/>
          </p:cNvCxnSpPr>
          <p:nvPr/>
        </p:nvCxnSpPr>
        <p:spPr>
          <a:xfrm rot="10800000">
            <a:off x="5938054" y="6096664"/>
            <a:ext cx="486041" cy="1608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9391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465</Words>
  <Application>Microsoft Office PowerPoint</Application>
  <PresentationFormat>Widescreen</PresentationFormat>
  <Paragraphs>155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4G recv HI --&gt; (request Drop status, temperature, Door Status)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NuVending Hardware</dc:creator>
  <cp:lastModifiedBy>NuVending Hardware</cp:lastModifiedBy>
  <cp:revision>50</cp:revision>
  <dcterms:created xsi:type="dcterms:W3CDTF">2022-07-14T07:03:15Z</dcterms:created>
  <dcterms:modified xsi:type="dcterms:W3CDTF">2022-07-26T09:53:46Z</dcterms:modified>
</cp:coreProperties>
</file>

<file path=docProps/thumbnail.jpeg>
</file>